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2880" y="3135630"/>
            <a:ext cx="4206240" cy="586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7574280" cy="2217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630" y="3357245"/>
            <a:ext cx="9730740" cy="2369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4950" y="1172845"/>
            <a:ext cx="606425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2245" y="2558415"/>
            <a:ext cx="33832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2245" y="3783965"/>
            <a:ext cx="9710420" cy="2068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960" y="824865"/>
            <a:ext cx="10195560" cy="5105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910" y="1150620"/>
            <a:ext cx="9822180" cy="45567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0515" y="4835525"/>
            <a:ext cx="9505315" cy="948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065" y="839470"/>
            <a:ext cx="976122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060" y="3909695"/>
            <a:ext cx="9707880" cy="18516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2090" y="1850390"/>
            <a:ext cx="9726930" cy="1922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2090" y="4424045"/>
            <a:ext cx="9589135" cy="1443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834390"/>
            <a:ext cx="10210800" cy="46405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5870" y="975360"/>
            <a:ext cx="6614160" cy="1958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70" y="3300095"/>
            <a:ext cx="9745980" cy="19583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43990" y="4333240"/>
            <a:ext cx="9672955" cy="1002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3010" y="786765"/>
            <a:ext cx="9745980" cy="2987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010" y="3841750"/>
            <a:ext cx="8229600" cy="853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010" y="4824095"/>
            <a:ext cx="9730740" cy="19735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98270" y="1789430"/>
            <a:ext cx="9962515" cy="1923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6850" y="4271645"/>
            <a:ext cx="757936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6850" y="5878195"/>
            <a:ext cx="9502775" cy="848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8560" y="1013460"/>
            <a:ext cx="10126980" cy="784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320" y="1957070"/>
            <a:ext cx="10142220" cy="36804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12755" y="300545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12755" y="463613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7270" y="1316990"/>
            <a:ext cx="10157460" cy="44805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13695" y="179260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13695" y="486156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3460" y="1249680"/>
            <a:ext cx="10165080" cy="2575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325" y="3966210"/>
            <a:ext cx="899922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21950" y="177419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21950" y="340169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2510" y="1268730"/>
            <a:ext cx="10126980" cy="45491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36555" y="226250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36555" y="478282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2840" y="994410"/>
            <a:ext cx="10195560" cy="49758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199517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59110" y="453834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6320" y="1436370"/>
            <a:ext cx="10119360" cy="39852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13695" y="195707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13695" y="402082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798195"/>
            <a:ext cx="10195560" cy="57759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77390" y="1659890"/>
            <a:ext cx="1174115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90025" y="2155190"/>
            <a:ext cx="122047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6545" y="2642235"/>
            <a:ext cx="147193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3030" y="3632200"/>
            <a:ext cx="120523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33880" y="5094605"/>
            <a:ext cx="254508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7695" y="5604510"/>
            <a:ext cx="1449705" cy="39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764540"/>
            <a:ext cx="9733280" cy="60032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2025-08-06T00:48:41Z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