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32" r:id="rId9"/>
    <p:sldId id="333" r:id="rId10"/>
    <p:sldId id="334" r:id="rId11"/>
    <p:sldId id="336" r:id="rId12"/>
    <p:sldId id="335" r:id="rId13"/>
    <p:sldId id="337" r:id="rId14"/>
    <p:sldId id="329" r:id="rId15"/>
    <p:sldId id="338" r:id="rId16"/>
    <p:sldId id="339" r:id="rId17"/>
    <p:sldId id="340" r:id="rId18"/>
    <p:sldId id="341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3171825"/>
            <a:ext cx="62769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90" y="2462892"/>
            <a:ext cx="114681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4460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80" y="2410142"/>
            <a:ext cx="1150620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923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3429000"/>
            <a:ext cx="3140492" cy="876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2996"/>
            <a:ext cx="8334375" cy="3009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735" y="2060848"/>
            <a:ext cx="3114675" cy="4010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0216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72" y="2379360"/>
            <a:ext cx="1153477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7256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5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65" y="2481689"/>
            <a:ext cx="114871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7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52" y="2369666"/>
            <a:ext cx="1145857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40542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39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10" y="2477229"/>
            <a:ext cx="115443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6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02" y="2425169"/>
            <a:ext cx="111156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7" y="4293096"/>
            <a:ext cx="10673069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9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20" y="2393315"/>
            <a:ext cx="1040130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852936"/>
            <a:ext cx="1067306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465" y="4202693"/>
            <a:ext cx="1067306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3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94"/>
          <a:stretch/>
        </p:blipFill>
        <p:spPr>
          <a:xfrm>
            <a:off x="897268" y="2439139"/>
            <a:ext cx="10844137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199779"/>
            <a:ext cx="609600" cy="291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3394998"/>
            <a:ext cx="2825680" cy="322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3717032"/>
            <a:ext cx="720080" cy="336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7364" y="4650495"/>
            <a:ext cx="2812244" cy="32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99779"/>
            <a:ext cx="609600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40"/>
          <a:stretch/>
        </p:blipFill>
        <p:spPr>
          <a:xfrm>
            <a:off x="907636" y="2171278"/>
            <a:ext cx="11016158" cy="421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86551" y="2213457"/>
            <a:ext cx="2623031" cy="338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2794225"/>
            <a:ext cx="1440160" cy="32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3212976"/>
            <a:ext cx="1440160" cy="303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1324" y="3606740"/>
            <a:ext cx="1440160" cy="303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96944" y="4725144"/>
            <a:ext cx="1291290" cy="303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68335" y="5123160"/>
            <a:ext cx="2540253" cy="300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79432" y="5653401"/>
            <a:ext cx="1291290" cy="303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99779"/>
            <a:ext cx="609600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825"/>
          <a:stretch/>
        </p:blipFill>
        <p:spPr>
          <a:xfrm>
            <a:off x="927554" y="2599988"/>
            <a:ext cx="10891762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0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429743"/>
            <a:ext cx="114871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20" y="2430160"/>
            <a:ext cx="10648950" cy="2371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478722"/>
            <a:ext cx="1145857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923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9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374999"/>
            <a:ext cx="1146810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923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65" y="2420888"/>
            <a:ext cx="1148715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923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9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74</cp:revision>
  <dcterms:created xsi:type="dcterms:W3CDTF">2015-09-16T06:44:00Z</dcterms:created>
  <dcterms:modified xsi:type="dcterms:W3CDTF">2025-08-09T06:00:48Z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