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346" y="-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7" y="3171825"/>
            <a:ext cx="37814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44" y="2372695"/>
            <a:ext cx="1152525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6952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05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461975"/>
            <a:ext cx="115252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486867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67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43" y="2467557"/>
            <a:ext cx="11458575" cy="1866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36560" y="2996952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709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75" y="2439550"/>
            <a:ext cx="114871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573016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8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31" y="2385565"/>
            <a:ext cx="1149667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4149080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207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56" y="2410303"/>
            <a:ext cx="114776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10303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01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26" y="2455337"/>
            <a:ext cx="114585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53" y="2420888"/>
            <a:ext cx="110299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3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07" y="2411557"/>
            <a:ext cx="76771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852936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020" y="4416768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903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87370"/>
            <a:ext cx="1110615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924944"/>
            <a:ext cx="1081811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00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04"/>
          <a:stretch/>
        </p:blipFill>
        <p:spPr>
          <a:xfrm>
            <a:off x="876740" y="2214469"/>
            <a:ext cx="11029578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07" y="3086205"/>
            <a:ext cx="581025" cy="1495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92156" y="2276872"/>
            <a:ext cx="10519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199342" y="2754997"/>
            <a:ext cx="10519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7680176" y="3212976"/>
            <a:ext cx="1296144" cy="312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871865" y="3645024"/>
            <a:ext cx="720080" cy="344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07" y="3972616"/>
            <a:ext cx="58102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48" y="2293666"/>
            <a:ext cx="10972800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2327744"/>
            <a:ext cx="1008112" cy="344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35760" y="3104234"/>
            <a:ext cx="1008112" cy="344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16280" y="3099959"/>
            <a:ext cx="1224136" cy="344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56240" y="3534506"/>
            <a:ext cx="1224136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616280" y="3943065"/>
            <a:ext cx="1224136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232888" y="4336676"/>
            <a:ext cx="1224136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127596" y="4987404"/>
            <a:ext cx="1105292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620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45"/>
          <a:stretch/>
        </p:blipFill>
        <p:spPr>
          <a:xfrm>
            <a:off x="2313989" y="2773790"/>
            <a:ext cx="9466946" cy="19513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07" y="2774241"/>
            <a:ext cx="581025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032" y="3246045"/>
            <a:ext cx="1438275" cy="561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88201" y="2845316"/>
            <a:ext cx="1105292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38804" y="3638043"/>
            <a:ext cx="1105292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74084" y="3638043"/>
            <a:ext cx="1105292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24084" y="4009766"/>
            <a:ext cx="817260" cy="299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442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417216"/>
            <a:ext cx="114585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7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93" y="2408660"/>
            <a:ext cx="115728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3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86025"/>
            <a:ext cx="114681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6952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28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69" y="2476874"/>
            <a:ext cx="1150620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96952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086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57" y="2393055"/>
            <a:ext cx="114681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492896"/>
            <a:ext cx="4312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516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2025-08-08T07:46:49Z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