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7" r:id="rId5"/>
    <p:sldId id="328" r:id="rId6"/>
    <p:sldId id="331" r:id="rId7"/>
    <p:sldId id="332" r:id="rId8"/>
    <p:sldId id="333" r:id="rId9"/>
    <p:sldId id="334" r:id="rId10"/>
    <p:sldId id="335" r:id="rId11"/>
    <p:sldId id="336" r:id="rId12"/>
    <p:sldId id="329" r:id="rId13"/>
    <p:sldId id="338" r:id="rId14"/>
    <p:sldId id="339" r:id="rId15"/>
    <p:sldId id="340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3109912"/>
            <a:ext cx="96488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69" y="2195986"/>
            <a:ext cx="115633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231498"/>
            <a:ext cx="115443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56" y="2260480"/>
            <a:ext cx="115824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3197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2" y="2178230"/>
            <a:ext cx="115633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91" y="2250238"/>
            <a:ext cx="115633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1" y="5373216"/>
            <a:ext cx="1086760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8" y="2132856"/>
            <a:ext cx="112395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3717" y="4360766"/>
            <a:ext cx="1086760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70" y="2222620"/>
            <a:ext cx="112014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761" y="4221088"/>
            <a:ext cx="11015855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3" y="1844824"/>
            <a:ext cx="600075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66"/>
          <a:stretch/>
        </p:blipFill>
        <p:spPr>
          <a:xfrm>
            <a:off x="830085" y="2852936"/>
            <a:ext cx="8625209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7648" y="278990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06728" y="3235645"/>
            <a:ext cx="1440160" cy="333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3635890"/>
            <a:ext cx="1296144" cy="333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3" y="1844824"/>
            <a:ext cx="600075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94" y="2348880"/>
            <a:ext cx="11096625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2977902"/>
            <a:ext cx="115212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941168"/>
            <a:ext cx="1440160" cy="24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35966"/>
            <a:ext cx="114871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93" y="2393791"/>
            <a:ext cx="11572875" cy="2238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4" y="2397708"/>
            <a:ext cx="90868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80" y="2241360"/>
            <a:ext cx="115157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43" y="5582526"/>
            <a:ext cx="10420350" cy="52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10035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50" y="2196525"/>
            <a:ext cx="1158240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84765"/>
            <a:ext cx="115347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263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2025-08-08T15:52:00Z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