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06" y="2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94" y="1657537"/>
            <a:ext cx="114776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3138487"/>
            <a:ext cx="40386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3" y="2491342"/>
            <a:ext cx="11496675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5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63" y="2344469"/>
            <a:ext cx="11487150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3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93" y="2455159"/>
            <a:ext cx="115062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5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06" y="2420888"/>
            <a:ext cx="1143952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574" y="2924944"/>
            <a:ext cx="11172825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0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19" y="2462386"/>
            <a:ext cx="114681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7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443452"/>
            <a:ext cx="111823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0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05" y="2427709"/>
            <a:ext cx="111823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221088"/>
            <a:ext cx="113052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8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1134725" cy="2790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218498"/>
            <a:ext cx="11305256" cy="11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89307"/>
            <a:ext cx="113052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2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98" y="2411557"/>
            <a:ext cx="11191875" cy="1704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784886"/>
            <a:ext cx="11305256" cy="1311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3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460848"/>
            <a:ext cx="11734800" cy="32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70213" y="2511946"/>
            <a:ext cx="9991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4363" y="3804280"/>
            <a:ext cx="22819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6826" y="4372724"/>
            <a:ext cx="15174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4" y="2276872"/>
            <a:ext cx="1179195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1711" y="2278833"/>
            <a:ext cx="1281337" cy="392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1791" y="3408792"/>
            <a:ext cx="2702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0132" y="5543902"/>
            <a:ext cx="2702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1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6" y="2439550"/>
            <a:ext cx="1151572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1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04864"/>
            <a:ext cx="115824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56" y="2343497"/>
            <a:ext cx="11410950" cy="3533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50" y="2467543"/>
            <a:ext cx="1145857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321429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94" y="2458212"/>
            <a:ext cx="11477625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59019" y="28989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0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06" y="2376873"/>
            <a:ext cx="11439525" cy="188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8699" y="3000556"/>
            <a:ext cx="429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6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2025-08-08T10:44:35Z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