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3111500"/>
            <a:ext cx="451485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345" y="889000"/>
            <a:ext cx="8312150" cy="5080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75685" y="3908425"/>
            <a:ext cx="8178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24006" y="54450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435100"/>
            <a:ext cx="8382000" cy="3987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23795" y="4509135"/>
            <a:ext cx="7863205" cy="824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8325" y="793750"/>
            <a:ext cx="8362950" cy="458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770" y="5060950"/>
            <a:ext cx="2120900" cy="31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6955" y="5583555"/>
            <a:ext cx="6115050" cy="1143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0430" y="6207760"/>
            <a:ext cx="3810000" cy="336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08556" y="28700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241" y="340411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06955" y="5013325"/>
            <a:ext cx="7587615" cy="173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1945" y="755015"/>
            <a:ext cx="8293100" cy="86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85" y="1776730"/>
            <a:ext cx="5876290" cy="206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0675" y="1979930"/>
            <a:ext cx="4959350" cy="1517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6775" y="4312285"/>
            <a:ext cx="7918450" cy="1828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84515" y="2564765"/>
            <a:ext cx="43180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36100" y="3068955"/>
            <a:ext cx="43180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04830" y="2550795"/>
            <a:ext cx="43180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63750" y="5300980"/>
            <a:ext cx="8014335" cy="861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1076325"/>
            <a:ext cx="8350250" cy="47053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1260475"/>
            <a:ext cx="8432800" cy="4337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2040" y="1341120"/>
            <a:ext cx="8048625" cy="137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52040" y="2853055"/>
            <a:ext cx="828167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1200150"/>
            <a:ext cx="8039100" cy="4457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96000" y="1138555"/>
            <a:ext cx="630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92260" y="1138555"/>
            <a:ext cx="56896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920" y="1628775"/>
            <a:ext cx="6629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2220" y="3140710"/>
            <a:ext cx="10547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05" y="4797425"/>
            <a:ext cx="7696200" cy="720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764540"/>
            <a:ext cx="8451850" cy="5556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68615" y="5229225"/>
            <a:ext cx="80391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39681" y="57332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5825" y="1981200"/>
            <a:ext cx="7880350" cy="2895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45665" y="2997200"/>
            <a:ext cx="7902575" cy="1800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957580"/>
            <a:ext cx="8343900" cy="442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0" y="5440045"/>
            <a:ext cx="1454150" cy="393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015" y="697230"/>
            <a:ext cx="7512050" cy="33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040" y="1197610"/>
            <a:ext cx="8382000" cy="5346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1974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11" y="27087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11" y="57332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2800" y="1990725"/>
            <a:ext cx="8026400" cy="2876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35505" y="1990725"/>
            <a:ext cx="7759065" cy="188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82800" y="4077335"/>
            <a:ext cx="8027035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764540"/>
            <a:ext cx="8350250" cy="547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3926205"/>
            <a:ext cx="4155440" cy="2334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836930"/>
            <a:ext cx="7924800" cy="5556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24020" y="2853055"/>
            <a:ext cx="73342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2976880"/>
            <a:ext cx="566420" cy="332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325" y="2997200"/>
            <a:ext cx="431800" cy="328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75750" y="2974340"/>
            <a:ext cx="431800" cy="328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1375" y="1577975"/>
            <a:ext cx="7969250" cy="3702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11375" y="1628775"/>
            <a:ext cx="7969885" cy="892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11375" y="2564765"/>
            <a:ext cx="8234680" cy="1275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05" y="3933190"/>
            <a:ext cx="7944485" cy="1271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796925"/>
            <a:ext cx="8432800" cy="5416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7727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80311" y="38606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395" y="748030"/>
            <a:ext cx="8375650" cy="382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395" y="4740910"/>
            <a:ext cx="8362950" cy="1854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08556" y="37889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556" y="57332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127125"/>
            <a:ext cx="8401050" cy="4603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24456" y="17004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24456" y="48690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1416050"/>
            <a:ext cx="8432800" cy="4025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30688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444625"/>
            <a:ext cx="8413750" cy="3968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24204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682750"/>
            <a:ext cx="8382000" cy="3492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414896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444625"/>
            <a:ext cx="8413750" cy="3968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28435" y="2886075"/>
            <a:ext cx="63309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92260" y="4437380"/>
            <a:ext cx="81089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2025-08-07T07:51:06Z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