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2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0" y="3111500"/>
            <a:ext cx="56134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7605" y="636270"/>
            <a:ext cx="4870450" cy="209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090" y="2792730"/>
            <a:ext cx="8343900" cy="3829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5595" y="1268730"/>
            <a:ext cx="4345305" cy="143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23795" y="3860800"/>
            <a:ext cx="5045710" cy="276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295400"/>
            <a:ext cx="8382000" cy="426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3935" y="2924810"/>
            <a:ext cx="5208270" cy="1474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2040" y="4580890"/>
            <a:ext cx="8201660" cy="98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1325" y="1593850"/>
            <a:ext cx="8312150" cy="164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810" y="3328035"/>
            <a:ext cx="4591050" cy="1282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2853055"/>
            <a:ext cx="4573270" cy="180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111250"/>
            <a:ext cx="8343900" cy="4635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48075" y="2254250"/>
            <a:ext cx="43180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1526" y="21328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1945" y="2237740"/>
            <a:ext cx="74676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895" y="3860800"/>
            <a:ext cx="6386195" cy="178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365250"/>
            <a:ext cx="8420100" cy="4127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775" y="1524000"/>
            <a:ext cx="7918450" cy="381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6775" y="3357245"/>
            <a:ext cx="7712710" cy="86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820" y="1557020"/>
            <a:ext cx="1590040" cy="17932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07895" y="4364990"/>
            <a:ext cx="8220075" cy="1169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90" y="1412875"/>
            <a:ext cx="2159000" cy="194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7205" y="828675"/>
            <a:ext cx="8413750" cy="340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4457700"/>
            <a:ext cx="7899400" cy="15684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185" y="700405"/>
            <a:ext cx="7905750" cy="372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430" y="3924935"/>
            <a:ext cx="6553200" cy="267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9605" y="700405"/>
            <a:ext cx="6976745" cy="157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850" y="3924935"/>
            <a:ext cx="7103745" cy="29013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605" y="2277110"/>
            <a:ext cx="7905750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22780" y="3429000"/>
            <a:ext cx="4195445" cy="904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0545" y="826135"/>
            <a:ext cx="8413750" cy="57848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1850" y="1304925"/>
            <a:ext cx="7988300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07895" y="1279525"/>
            <a:ext cx="5090160" cy="193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7895" y="3284855"/>
            <a:ext cx="4720590" cy="93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1196975"/>
            <a:ext cx="2997200" cy="16344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01850" y="4364990"/>
            <a:ext cx="3697605" cy="1183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981075"/>
            <a:ext cx="7543800" cy="36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484630"/>
            <a:ext cx="8324850" cy="437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556" y="15568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311" y="25646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11" y="43648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775" y="730250"/>
            <a:ext cx="7918450" cy="539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07895" y="764540"/>
            <a:ext cx="7995285" cy="1851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7895" y="2780665"/>
            <a:ext cx="7292340" cy="3480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819150"/>
            <a:ext cx="839470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660" y="6108065"/>
            <a:ext cx="1593850" cy="36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23795" y="5622290"/>
            <a:ext cx="7259955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190" y="631190"/>
            <a:ext cx="4445000" cy="486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" y="5495290"/>
            <a:ext cx="5314950" cy="57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500" y="6073140"/>
            <a:ext cx="6788150" cy="615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315" y="948690"/>
            <a:ext cx="2355850" cy="197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5565" y="3295015"/>
            <a:ext cx="2514600" cy="1943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7805" y="671830"/>
            <a:ext cx="3162300" cy="793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15" y="1557020"/>
            <a:ext cx="4206240" cy="911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97340" y="948690"/>
            <a:ext cx="2272665" cy="190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60500" y="2637155"/>
            <a:ext cx="400621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87805" y="3175000"/>
            <a:ext cx="39084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24315" y="3357245"/>
            <a:ext cx="2346325" cy="1935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59560" y="3644900"/>
            <a:ext cx="6702425" cy="304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022350"/>
            <a:ext cx="8413750" cy="4813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5568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2066" y="26370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066" y="42931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514475"/>
            <a:ext cx="838200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456" y="14845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456" y="44372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7365" y="894715"/>
            <a:ext cx="83947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365" y="2011045"/>
            <a:ext cx="8312150" cy="4546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31751" y="24928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556" y="53732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3565" y="821690"/>
            <a:ext cx="8362950" cy="562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46021" y="34288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311" y="55891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031875"/>
            <a:ext cx="8375650" cy="4794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00415" y="1484630"/>
            <a:ext cx="62039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0460" y="2118995"/>
            <a:ext cx="148399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040" y="2698750"/>
            <a:ext cx="632460" cy="314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8030" y="5300980"/>
            <a:ext cx="74866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905000"/>
            <a:ext cx="8413750" cy="304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95986" y="44372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692785"/>
            <a:ext cx="6216650" cy="5518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92220" y="2493010"/>
            <a:ext cx="3914775" cy="1395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63975" y="4653280"/>
            <a:ext cx="4722495" cy="157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2025-08-07T07:46:48Z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