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2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3127375"/>
            <a:ext cx="556260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451850" cy="5822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3068955"/>
            <a:ext cx="5115560" cy="2532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8090" y="3157220"/>
            <a:ext cx="2811780" cy="2758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895" y="5733415"/>
            <a:ext cx="5200015" cy="853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073150"/>
            <a:ext cx="8382000" cy="471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2420620"/>
            <a:ext cx="4672330" cy="330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0020" y="2493010"/>
            <a:ext cx="2506980" cy="222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1628775"/>
            <a:ext cx="5086350" cy="305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260" y="1628775"/>
            <a:ext cx="4890770" cy="308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117600"/>
            <a:ext cx="8432800" cy="4622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285875"/>
            <a:ext cx="7480300" cy="428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1340485"/>
            <a:ext cx="7268210" cy="30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5850" y="4580890"/>
            <a:ext cx="6697980" cy="10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196975"/>
            <a:ext cx="8394700" cy="151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695" y="2848610"/>
            <a:ext cx="7956550" cy="183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71945" y="2714625"/>
            <a:ext cx="5435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501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0630" y="1061720"/>
            <a:ext cx="74041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4371975"/>
            <a:ext cx="7937500" cy="1708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5505" y="4371975"/>
            <a:ext cx="29686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5060" y="1124585"/>
            <a:ext cx="3573780" cy="23088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27250" y="4940935"/>
            <a:ext cx="8145145" cy="1139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285875"/>
            <a:ext cx="8413750" cy="428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99951" y="312661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1673225"/>
            <a:ext cx="8077200" cy="351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91995" y="1673225"/>
            <a:ext cx="5802630" cy="215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7400" y="3997325"/>
            <a:ext cx="8391525" cy="1285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925" y="1733550"/>
            <a:ext cx="8058150" cy="3390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1772920"/>
            <a:ext cx="8078470" cy="3351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764540"/>
            <a:ext cx="6572250" cy="33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268730"/>
            <a:ext cx="8413750" cy="4883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13403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11" y="24204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11" y="33571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2066" y="45807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860425"/>
            <a:ext cx="8362950" cy="5137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04380" y="4004945"/>
            <a:ext cx="28124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4006" y="50132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0" y="1498600"/>
            <a:ext cx="7975600" cy="3860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5505" y="3284855"/>
            <a:ext cx="7963535" cy="2202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628775"/>
            <a:ext cx="841375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315" y="863600"/>
            <a:ext cx="8045450" cy="5632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727710"/>
            <a:ext cx="5100320" cy="249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5505" y="3219450"/>
            <a:ext cx="613664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764540"/>
            <a:ext cx="2979420" cy="171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05" y="3572510"/>
            <a:ext cx="6417310" cy="218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2315" y="5852160"/>
            <a:ext cx="3350895" cy="63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764540"/>
            <a:ext cx="8445500" cy="5854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27087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08556" y="58050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0" y="991870"/>
            <a:ext cx="8470900" cy="344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335" y="4486910"/>
            <a:ext cx="8045450" cy="144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0527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066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456" y="45090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7845" y="730885"/>
            <a:ext cx="8362950" cy="5975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4127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2066" y="55173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420100" cy="5765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7004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3601" y="59491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765810"/>
            <a:ext cx="8382000" cy="445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5574030"/>
            <a:ext cx="8350250" cy="1162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135" y="5235575"/>
            <a:ext cx="1168400" cy="285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7725" y="5222875"/>
            <a:ext cx="1333500" cy="2984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048750" y="692785"/>
            <a:ext cx="43180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1810" y="2797810"/>
            <a:ext cx="686435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25" y="6021070"/>
            <a:ext cx="170180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5840" y="703580"/>
            <a:ext cx="7137400" cy="589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12085" y="2132965"/>
            <a:ext cx="4745355" cy="1569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2085" y="4725035"/>
            <a:ext cx="5114290" cy="176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927100"/>
            <a:ext cx="8350250" cy="5003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2277110"/>
            <a:ext cx="7176135" cy="3845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2025-08-08T01:13:50Z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