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2375" y="3121025"/>
            <a:ext cx="720725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390650"/>
            <a:ext cx="8413750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51841" y="28529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1846" y="49408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270000"/>
            <a:ext cx="8432800" cy="431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6405" y="4533900"/>
            <a:ext cx="6731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465" y="882650"/>
            <a:ext cx="8362950" cy="203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3030855"/>
            <a:ext cx="5949950" cy="349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5775" y="2379345"/>
            <a:ext cx="18808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895" y="5300980"/>
            <a:ext cx="3378200" cy="122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3470" y="927735"/>
            <a:ext cx="4038600" cy="474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2132965"/>
            <a:ext cx="3540760" cy="323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755" y="784860"/>
            <a:ext cx="8401050" cy="571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860800"/>
            <a:ext cx="436816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723005"/>
            <a:ext cx="3449955" cy="272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2040" y="5013325"/>
            <a:ext cx="4329430" cy="1467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92785"/>
            <a:ext cx="7720330" cy="60674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836930"/>
            <a:ext cx="7988300" cy="542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08331" y="7644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2637155"/>
            <a:ext cx="6678295" cy="3348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698625"/>
            <a:ext cx="8362950" cy="3460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908685"/>
            <a:ext cx="7969250" cy="527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980440"/>
            <a:ext cx="5854700" cy="87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692785"/>
            <a:ext cx="225552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060575"/>
            <a:ext cx="5558155" cy="223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50" y="4509135"/>
            <a:ext cx="8124825" cy="163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019175"/>
            <a:ext cx="845185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836930"/>
            <a:ext cx="763905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341120"/>
            <a:ext cx="8394700" cy="458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30171" y="14845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21030"/>
            <a:ext cx="77914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284855"/>
            <a:ext cx="77597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784225"/>
            <a:ext cx="7924800" cy="5289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076" y="12686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5595" y="1902460"/>
            <a:ext cx="8547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3226" y="19086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764540"/>
            <a:ext cx="7937500" cy="575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27250" y="764540"/>
            <a:ext cx="7984490" cy="5752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911350"/>
            <a:ext cx="7937500" cy="303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1988820"/>
            <a:ext cx="6014085" cy="901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3750" y="3140710"/>
            <a:ext cx="8040370" cy="169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401050" cy="57340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836930"/>
            <a:ext cx="8045450" cy="558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853440"/>
            <a:ext cx="6395720" cy="200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3750" y="3122295"/>
            <a:ext cx="8078470" cy="324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836930"/>
            <a:ext cx="8413750" cy="564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3860800"/>
            <a:ext cx="69557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2040" y="4437380"/>
            <a:ext cx="4898390" cy="201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4364990"/>
            <a:ext cx="2278380" cy="193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764540"/>
            <a:ext cx="6184900" cy="545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9695" y="828675"/>
            <a:ext cx="5461000" cy="16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9695" y="2637155"/>
            <a:ext cx="6184900" cy="3565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935" y="814705"/>
            <a:ext cx="8401050" cy="460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645" y="5131435"/>
            <a:ext cx="5264150" cy="13779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4070" y="876300"/>
            <a:ext cx="7886700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65" y="2564765"/>
            <a:ext cx="14693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311275"/>
            <a:ext cx="8432800" cy="423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311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80311" y="40048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889000"/>
            <a:ext cx="7994650" cy="508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908685"/>
            <a:ext cx="28041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140" y="1021715"/>
            <a:ext cx="28194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05" y="1412875"/>
            <a:ext cx="4904740" cy="2775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4364990"/>
            <a:ext cx="8029575" cy="160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790575"/>
            <a:ext cx="8382000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953135"/>
            <a:ext cx="7905750" cy="469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775" y="890905"/>
            <a:ext cx="2387600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375" y="953135"/>
            <a:ext cx="2228850" cy="206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15" y="953135"/>
            <a:ext cx="5100320" cy="295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155" y="4077335"/>
            <a:ext cx="8382635" cy="155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933450"/>
            <a:ext cx="7543800" cy="4991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933450"/>
            <a:ext cx="6329680" cy="156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2708910"/>
            <a:ext cx="7375525" cy="318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860425"/>
            <a:ext cx="8502650" cy="513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4127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35730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470900" cy="539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6237605"/>
            <a:ext cx="5276850" cy="27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99996" y="13403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470900" cy="578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7010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5013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762125"/>
            <a:ext cx="8413750" cy="333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41489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305" y="955040"/>
            <a:ext cx="84137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520" y="3676650"/>
            <a:ext cx="7086600" cy="206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31405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794385"/>
            <a:ext cx="8394700" cy="558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74596" y="3428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2025-08-08T01:15:09Z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