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9525" y="3076575"/>
            <a:ext cx="45529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2133600"/>
            <a:ext cx="839470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0595" y="798830"/>
            <a:ext cx="37211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645" y="4287520"/>
            <a:ext cx="7956550" cy="1358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605" y="4293235"/>
            <a:ext cx="765619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490" y="764540"/>
            <a:ext cx="3460115" cy="33547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8645" y="4797425"/>
            <a:ext cx="8016240" cy="93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152525"/>
            <a:ext cx="83947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2040" y="4293235"/>
            <a:ext cx="492696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2725420"/>
            <a:ext cx="2226310" cy="22364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2040" y="4797425"/>
            <a:ext cx="5097145" cy="98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836930"/>
            <a:ext cx="8401050" cy="5435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39670" y="3429000"/>
            <a:ext cx="6710045" cy="913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23795" y="4437380"/>
            <a:ext cx="4685665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795" y="5484495"/>
            <a:ext cx="7239635" cy="854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1495" y="1035685"/>
            <a:ext cx="8451850" cy="407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140" y="5278120"/>
            <a:ext cx="4730750" cy="368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1883410"/>
            <a:ext cx="5632450" cy="187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940" y="3825240"/>
            <a:ext cx="7880350" cy="88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885190"/>
            <a:ext cx="2159000" cy="2590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4940" y="1917065"/>
            <a:ext cx="17614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60" y="885190"/>
            <a:ext cx="2371090" cy="26028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7805" y="2201545"/>
            <a:ext cx="5654040" cy="155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4940" y="3789045"/>
            <a:ext cx="7975600" cy="919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092200"/>
            <a:ext cx="8413750" cy="4673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88030" y="2564765"/>
            <a:ext cx="79438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2564765"/>
            <a:ext cx="88646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795" y="4797425"/>
            <a:ext cx="7963535" cy="829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764540"/>
            <a:ext cx="8362950" cy="58039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0675" y="1181100"/>
            <a:ext cx="6470650" cy="4495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5595" y="1196975"/>
            <a:ext cx="6424930" cy="192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0675" y="3290570"/>
            <a:ext cx="5734050" cy="2335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0" y="1724025"/>
            <a:ext cx="8432800" cy="199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920" y="3879850"/>
            <a:ext cx="3594100" cy="901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836930"/>
            <a:ext cx="75882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484630"/>
            <a:ext cx="8413750" cy="4495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795" y="148463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86" y="45807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75" y="968375"/>
            <a:ext cx="7969250" cy="4921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1052830"/>
            <a:ext cx="5659120" cy="2334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7895" y="3573145"/>
            <a:ext cx="4996815" cy="221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836930"/>
            <a:ext cx="8483600" cy="56959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838200"/>
            <a:ext cx="7550150" cy="5181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980440"/>
            <a:ext cx="7266940" cy="34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83840" y="1484630"/>
            <a:ext cx="4027805" cy="2292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2085" y="3860800"/>
            <a:ext cx="4178300" cy="2077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64540"/>
            <a:ext cx="8221345" cy="59855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556" y="8368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36166" y="37171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166" y="53008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727075"/>
            <a:ext cx="8394700" cy="398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4829175"/>
            <a:ext cx="8362950" cy="1943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17727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11" y="37889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11" y="58050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735965"/>
            <a:ext cx="8343900" cy="518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890" y="5709920"/>
            <a:ext cx="5988050" cy="952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24456" y="55891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863600"/>
            <a:ext cx="8432800" cy="5130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9169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3486" y="29970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1073150"/>
            <a:ext cx="8451850" cy="4711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26370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0055" y="4725035"/>
            <a:ext cx="9588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5466" y="52291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5310" y="789940"/>
            <a:ext cx="839470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605" y="2263775"/>
            <a:ext cx="2355850" cy="233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7530" y="1679575"/>
            <a:ext cx="3093720" cy="3362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5310" y="5223510"/>
            <a:ext cx="8362950" cy="1466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35730" y="1725295"/>
            <a:ext cx="12319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2085" y="6213475"/>
            <a:ext cx="828040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844550"/>
            <a:ext cx="8375650" cy="5397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4004945"/>
            <a:ext cx="4932680" cy="1012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4720" y="3429000"/>
            <a:ext cx="308737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2025-08-08T00:48:04Z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