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24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8400" y="3067050"/>
            <a:ext cx="731520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1500" y="1211580"/>
            <a:ext cx="5829300" cy="4267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52040" y="3284855"/>
            <a:ext cx="4906645" cy="213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4580" y="638810"/>
            <a:ext cx="7118350" cy="3175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7380" y="3863340"/>
            <a:ext cx="8305800" cy="2819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52040" y="1586230"/>
            <a:ext cx="6057900" cy="2227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423795" y="5373370"/>
            <a:ext cx="2875915" cy="1308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5373370"/>
            <a:ext cx="1701800" cy="775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3575" y="1231900"/>
            <a:ext cx="8324850" cy="4394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52040" y="3284855"/>
            <a:ext cx="6850380" cy="822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23795" y="4149090"/>
            <a:ext cx="4443730" cy="1506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8650" y="800100"/>
            <a:ext cx="8394700" cy="5257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52040" y="3789045"/>
            <a:ext cx="228473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3213100"/>
            <a:ext cx="3662045" cy="28219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2040" y="4364990"/>
            <a:ext cx="4304665" cy="725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2040" y="5234305"/>
            <a:ext cx="3258820" cy="577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050" y="781050"/>
            <a:ext cx="8343900" cy="5295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423795" y="2780665"/>
            <a:ext cx="4388485" cy="178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23795" y="4725035"/>
            <a:ext cx="7755890" cy="1490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7690" y="1832610"/>
            <a:ext cx="8394700" cy="140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500" y="3362325"/>
            <a:ext cx="5511800" cy="8636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2800" y="844550"/>
            <a:ext cx="8026400" cy="5168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07895" y="908685"/>
            <a:ext cx="5179060" cy="3667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79650" y="4653280"/>
            <a:ext cx="5118735" cy="1360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720725"/>
            <a:ext cx="8382000" cy="5416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6137275"/>
            <a:ext cx="4832350" cy="622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07895" y="3573145"/>
            <a:ext cx="4970780" cy="3126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3950" y="942975"/>
            <a:ext cx="7404100" cy="4972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93950" y="1052830"/>
            <a:ext cx="7404100" cy="4817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0075" y="958850"/>
            <a:ext cx="8451850" cy="4940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692785"/>
            <a:ext cx="7524750" cy="37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1268730"/>
            <a:ext cx="8362950" cy="5238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52066" y="177279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066" y="285293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52066" y="479730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8675" y="2016125"/>
            <a:ext cx="7994650" cy="2825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07895" y="2016125"/>
            <a:ext cx="6743065" cy="1281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02510" y="3429000"/>
            <a:ext cx="8108315" cy="1396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050" y="1222375"/>
            <a:ext cx="8343900" cy="44132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981075"/>
            <a:ext cx="5264150" cy="502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1650" y="958850"/>
            <a:ext cx="2374900" cy="2470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59560" y="958850"/>
            <a:ext cx="4974590" cy="1760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560" y="2924810"/>
            <a:ext cx="5317490" cy="3270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836930"/>
            <a:ext cx="8451850" cy="4584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08556" y="126860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80311" y="234874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066" y="443725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9125" y="2988310"/>
            <a:ext cx="8413750" cy="1873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4977130"/>
            <a:ext cx="8350250" cy="1517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8565" y="688975"/>
            <a:ext cx="6788150" cy="2114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24456" y="400482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480311" y="544500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899160"/>
            <a:ext cx="8382000" cy="5257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24456" y="198869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24456" y="407721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1038225"/>
            <a:ext cx="8362950" cy="4781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24456" y="213284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8175" y="1393825"/>
            <a:ext cx="8375650" cy="4070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24456" y="443725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9600" y="1061085"/>
            <a:ext cx="8432800" cy="255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9450" y="3731260"/>
            <a:ext cx="8362950" cy="2489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192260" y="1581785"/>
            <a:ext cx="106362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2040" y="2124710"/>
            <a:ext cx="136906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0370" y="3644900"/>
            <a:ext cx="121348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87791" y="569201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5150" y="1092200"/>
            <a:ext cx="8521700" cy="4673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712085" y="5229225"/>
            <a:ext cx="84836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2025-08-08T01:11:02Z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