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24" r:id="rId22"/>
    <p:sldId id="344" r:id="rId23"/>
    <p:sldId id="34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111500"/>
            <a:ext cx="451485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638300"/>
            <a:ext cx="8502650" cy="358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3789045"/>
            <a:ext cx="4566285" cy="132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117600"/>
            <a:ext cx="8432800" cy="462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8300" y="3165475"/>
            <a:ext cx="6883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9585" y="4215130"/>
            <a:ext cx="12338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920" y="4806315"/>
            <a:ext cx="347154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504950"/>
            <a:ext cx="8394700" cy="3848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2564765"/>
            <a:ext cx="4047490" cy="278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339850"/>
            <a:ext cx="8401050" cy="417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2420620"/>
            <a:ext cx="5405120" cy="320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022350"/>
            <a:ext cx="8413750" cy="4813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2060575"/>
            <a:ext cx="4643755" cy="3805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1195" y="779145"/>
            <a:ext cx="84010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140" y="5560695"/>
            <a:ext cx="6426200" cy="83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3933190"/>
            <a:ext cx="5532120" cy="32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315" y="3933190"/>
            <a:ext cx="1719580" cy="162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040" y="4437380"/>
            <a:ext cx="5274945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5589270"/>
            <a:ext cx="6403975" cy="866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1495" y="761365"/>
            <a:ext cx="8362950" cy="596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455" y="6425565"/>
            <a:ext cx="4006850" cy="29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1305" y="6393815"/>
            <a:ext cx="2927350" cy="33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3933190"/>
            <a:ext cx="5588000" cy="227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040" y="6364605"/>
            <a:ext cx="84556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047750"/>
            <a:ext cx="840105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836930"/>
            <a:ext cx="7975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2420620"/>
            <a:ext cx="4705350" cy="815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90" y="764540"/>
            <a:ext cx="6477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2810" y="3500755"/>
            <a:ext cx="5509260" cy="289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836295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5965" y="722630"/>
            <a:ext cx="760095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85" y="1260475"/>
            <a:ext cx="8382000" cy="5327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12603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211" y="39330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764540"/>
            <a:ext cx="7988300" cy="586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6" y="35006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0" y="889000"/>
            <a:ext cx="7493000" cy="508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836930"/>
            <a:ext cx="41522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7350" y="3281680"/>
            <a:ext cx="2484120" cy="272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1323975"/>
            <a:ext cx="6613525" cy="196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55" y="3307715"/>
            <a:ext cx="1774190" cy="271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01610" y="3256915"/>
            <a:ext cx="1864995" cy="271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1901825"/>
            <a:ext cx="7918450" cy="305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1844675"/>
            <a:ext cx="7754620" cy="316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292225"/>
            <a:ext cx="8451850" cy="4273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550" y="1909445"/>
            <a:ext cx="43942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1706" y="40048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811530"/>
            <a:ext cx="8413750" cy="479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075" y="5706110"/>
            <a:ext cx="7385050" cy="42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9085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51567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758190"/>
            <a:ext cx="8470900" cy="575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8120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56609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640" y="800735"/>
            <a:ext cx="8432800" cy="423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8368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40772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455" y="913130"/>
            <a:ext cx="8375650" cy="532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53732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857250"/>
            <a:ext cx="8394700" cy="200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39110"/>
            <a:ext cx="8312150" cy="358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9169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1960" y="3478530"/>
            <a:ext cx="23666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740" y="4004945"/>
            <a:ext cx="20859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46" y="60933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786765"/>
            <a:ext cx="8413750" cy="5695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84875" y="3309620"/>
            <a:ext cx="5441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3975" y="5927090"/>
            <a:ext cx="5810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2025-08-08T01:12:45Z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