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095625"/>
            <a:ext cx="45148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841500"/>
            <a:ext cx="840105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80615" y="2997200"/>
            <a:ext cx="7121525" cy="2329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168400"/>
            <a:ext cx="8394700" cy="452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2040" y="5215890"/>
            <a:ext cx="1729105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575685"/>
            <a:ext cx="3454400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727200"/>
            <a:ext cx="8362950" cy="340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650" y="3789045"/>
            <a:ext cx="7910195" cy="1370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133475"/>
            <a:ext cx="8382000" cy="459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88030" y="3933190"/>
            <a:ext cx="68453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88030" y="5167630"/>
            <a:ext cx="23914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725" y="2006600"/>
            <a:ext cx="7956550" cy="284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3213100"/>
            <a:ext cx="7949565" cy="163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311275"/>
            <a:ext cx="8362950" cy="4235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21030"/>
            <a:ext cx="7486650" cy="6101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692785"/>
            <a:ext cx="7417435" cy="2466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895" y="3340735"/>
            <a:ext cx="6563995" cy="336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082675"/>
            <a:ext cx="8362950" cy="46926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836930"/>
            <a:ext cx="7918450" cy="218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595" y="3101975"/>
            <a:ext cx="7886700" cy="2679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69770" y="837565"/>
            <a:ext cx="5469255" cy="179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3140" y="3126740"/>
            <a:ext cx="7775575" cy="2586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5470" y="772795"/>
            <a:ext cx="8343900" cy="578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0" y="829310"/>
            <a:ext cx="753110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377315"/>
            <a:ext cx="8401050" cy="436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3771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6031" y="29970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6511" y="45807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041400"/>
            <a:ext cx="7937500" cy="4775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663700"/>
            <a:ext cx="7937500" cy="353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05" y="1733550"/>
            <a:ext cx="7517130" cy="70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9605" y="2723515"/>
            <a:ext cx="8006080" cy="70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360" y="3573145"/>
            <a:ext cx="8006080" cy="164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977900"/>
            <a:ext cx="8401050" cy="490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0527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066" y="24204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456" y="41489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6105" y="765810"/>
            <a:ext cx="8343900" cy="154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815" y="1914525"/>
            <a:ext cx="3416300" cy="111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955" y="3112135"/>
            <a:ext cx="8401050" cy="197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920" y="5382260"/>
            <a:ext cx="7975600" cy="952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844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11" y="53732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135" y="675005"/>
            <a:ext cx="8362950" cy="599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66" y="13403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1976" y="30910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1976" y="52291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250950"/>
            <a:ext cx="8432800" cy="435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066" y="46531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836930"/>
            <a:ext cx="8343900" cy="536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470" y="1482725"/>
            <a:ext cx="110236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2085" y="2670175"/>
            <a:ext cx="9918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9345" y="3429000"/>
            <a:ext cx="723265" cy="605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0380" y="4318000"/>
            <a:ext cx="5080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4400" y="622935"/>
            <a:ext cx="57213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710" y="1575435"/>
            <a:ext cx="4641850" cy="255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4243705"/>
            <a:ext cx="5778500" cy="224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95" y="2604135"/>
            <a:ext cx="4072890" cy="1497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95" y="4869180"/>
            <a:ext cx="5850890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8795" y="727075"/>
            <a:ext cx="487045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410" y="3429000"/>
            <a:ext cx="329565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685" y="1844675"/>
            <a:ext cx="2070735" cy="141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8075" y="4077335"/>
            <a:ext cx="2070735" cy="229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2025-08-08T00:58:17Z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