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24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3975" y="3111500"/>
            <a:ext cx="446405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2915" y="723900"/>
            <a:ext cx="8483600" cy="361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15" y="4337050"/>
            <a:ext cx="8382000" cy="233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440" y="3806825"/>
            <a:ext cx="1263650" cy="35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6470" y="3806825"/>
            <a:ext cx="1187450" cy="355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66126" y="20604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435" y="6165215"/>
            <a:ext cx="15316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092200"/>
            <a:ext cx="8375650" cy="4673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4437380"/>
            <a:ext cx="55473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9650" y="4940935"/>
            <a:ext cx="62706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795" y="5397500"/>
            <a:ext cx="62141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8025" y="1647825"/>
            <a:ext cx="8235950" cy="356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67940" y="3068955"/>
            <a:ext cx="7157085" cy="1290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7940" y="4437380"/>
            <a:ext cx="6212205" cy="889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764540"/>
            <a:ext cx="8382000" cy="351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789045"/>
            <a:ext cx="179070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325" y="4330065"/>
            <a:ext cx="588010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9325" y="5000625"/>
            <a:ext cx="7880350" cy="1390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9650" y="2708910"/>
            <a:ext cx="5182235" cy="162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895" y="4364990"/>
            <a:ext cx="8131810" cy="2050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460500"/>
            <a:ext cx="8413750" cy="3937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3933190"/>
            <a:ext cx="6067425" cy="1424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4765" y="1253490"/>
            <a:ext cx="6819900" cy="407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95550" y="1253490"/>
            <a:ext cx="4293870" cy="2528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2085" y="3860800"/>
            <a:ext cx="6499225" cy="157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285875"/>
            <a:ext cx="8362950" cy="428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88016" y="45807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0095" y="1386840"/>
            <a:ext cx="7918450" cy="315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0095" y="4624705"/>
            <a:ext cx="6305550" cy="78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1386840"/>
            <a:ext cx="3533140" cy="117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1412875"/>
            <a:ext cx="4149725" cy="28975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750" y="2564765"/>
            <a:ext cx="3613785" cy="197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4624705"/>
            <a:ext cx="6503035" cy="828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1266825"/>
            <a:ext cx="8502650" cy="432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5865" y="2461895"/>
            <a:ext cx="11601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04605" y="2461895"/>
            <a:ext cx="8432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040" y="4004945"/>
            <a:ext cx="4537710" cy="294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860800"/>
            <a:ext cx="2660015" cy="19596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3795" y="4437380"/>
            <a:ext cx="5007610" cy="11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6480" y="650240"/>
            <a:ext cx="60960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450" y="3375660"/>
            <a:ext cx="8394700" cy="331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16480" y="626110"/>
            <a:ext cx="6012815" cy="2640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1655" y="1056005"/>
            <a:ext cx="75438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552575"/>
            <a:ext cx="8401050" cy="4406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556" y="20604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556" y="43648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8675" y="1584325"/>
            <a:ext cx="7994650" cy="3689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38375" y="3068955"/>
            <a:ext cx="5827395" cy="794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9650" y="4004945"/>
            <a:ext cx="7748905" cy="130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0545" y="956310"/>
            <a:ext cx="83820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0" y="4339590"/>
            <a:ext cx="71755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800" y="863600"/>
            <a:ext cx="8026400" cy="5130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3213100"/>
            <a:ext cx="8012430" cy="198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895" y="5300980"/>
            <a:ext cx="7933055" cy="90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36930"/>
            <a:ext cx="8362950" cy="5676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88255" y="4998085"/>
            <a:ext cx="1370330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836930"/>
            <a:ext cx="8026400" cy="5518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836930"/>
            <a:ext cx="4309110" cy="244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5505" y="3380105"/>
            <a:ext cx="8128000" cy="305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1162050"/>
            <a:ext cx="8502650" cy="453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456" y="12686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2066" y="32847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695" y="4785360"/>
            <a:ext cx="431800" cy="51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1187450"/>
            <a:ext cx="8502650" cy="448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48286" y="22769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2066" y="42207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3400" y="1115695"/>
            <a:ext cx="843280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925" y="2743200"/>
            <a:ext cx="7651750" cy="2559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556" y="21499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977900"/>
            <a:ext cx="8464550" cy="490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9886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2066" y="50132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628775"/>
            <a:ext cx="8413750" cy="3600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26370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965325"/>
            <a:ext cx="8451850" cy="2927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48286" y="39933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241425"/>
            <a:ext cx="8413750" cy="437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48511" y="35730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83195" y="4605655"/>
            <a:ext cx="24015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040" y="5085080"/>
            <a:ext cx="14033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2025-08-08T00:48:45Z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