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  <p:sldId id="339" r:id="rId19"/>
    <p:sldId id="340" r:id="rId20"/>
    <p:sldId id="341" r:id="rId21"/>
    <p:sldId id="342" r:id="rId22"/>
    <p:sldId id="343" r:id="rId23"/>
    <p:sldId id="344" r:id="rId24"/>
    <p:sldId id="345" r:id="rId25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handoutMaster" Target="handoutMasters/handoutMaster1.xml"/><Relationship Id="rId26" Type="http://schemas.openxmlformats.org/officeDocument/2006/relationships/notesMaster" Target="notesMasters/notesMaster1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29050" y="3111500"/>
            <a:ext cx="4533900" cy="635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95550" y="832485"/>
            <a:ext cx="3632200" cy="50101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495550" y="1772920"/>
            <a:ext cx="3879850" cy="4052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47215" y="764540"/>
            <a:ext cx="8362950" cy="44450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352040" y="1781175"/>
            <a:ext cx="3728085" cy="20116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75460" y="621030"/>
            <a:ext cx="7867650" cy="44640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36440" y="4750435"/>
            <a:ext cx="3454400" cy="3873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460" y="5274310"/>
            <a:ext cx="6216650" cy="12890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847850" y="4293235"/>
            <a:ext cx="6292850" cy="2343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05000" y="781050"/>
            <a:ext cx="8382000" cy="52959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352040" y="3140710"/>
            <a:ext cx="5240655" cy="29248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63420" y="812800"/>
            <a:ext cx="8432800" cy="57658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495550" y="3213100"/>
            <a:ext cx="4942205" cy="7791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495550" y="4077335"/>
            <a:ext cx="4688840" cy="2485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05000" y="1330325"/>
            <a:ext cx="8382000" cy="419735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21535" y="1143000"/>
            <a:ext cx="7670800" cy="1327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1535" y="2521585"/>
            <a:ext cx="7461250" cy="33528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063750" y="1124585"/>
            <a:ext cx="7637780" cy="25800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35505" y="3789045"/>
            <a:ext cx="6704330" cy="2099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79600" y="1082675"/>
            <a:ext cx="8432800" cy="469265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27250" y="1927225"/>
            <a:ext cx="7937500" cy="30035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127250" y="1917065"/>
            <a:ext cx="7992110" cy="2125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135505" y="4149090"/>
            <a:ext cx="7885430" cy="777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73250" y="764540"/>
            <a:ext cx="8445500" cy="53975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471931" y="5157346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143646" y="5589146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9605" y="692785"/>
            <a:ext cx="7531100" cy="355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605" y="1124585"/>
            <a:ext cx="8343900" cy="54864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552066" y="1196851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552066" y="2564641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552066" y="5300856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4" grpId="0" bldLvl="0" animBg="1"/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82445" y="704850"/>
            <a:ext cx="7835900" cy="1816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6720" y="2635250"/>
            <a:ext cx="8007350" cy="34607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775460" y="3140710"/>
            <a:ext cx="8200390" cy="3064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95475" y="764540"/>
            <a:ext cx="8401050" cy="553720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36775" y="1073150"/>
            <a:ext cx="7918450" cy="47117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799726" y="980316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384051" y="980316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87645" y="3382010"/>
            <a:ext cx="750570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88030" y="3928110"/>
            <a:ext cx="3200400" cy="3644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663815" y="3918585"/>
            <a:ext cx="2276475" cy="3683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712085" y="4406265"/>
            <a:ext cx="1288415" cy="3670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  <p:bldP spid="4" grpId="0" bldLvl="0" animBg="1"/>
      <p:bldP spid="5" grpId="0" bldLvl="0" animBg="1"/>
      <p:bldP spid="7" grpId="0" bldLvl="0" animBg="1"/>
      <p:bldP spid="8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01850" y="1250950"/>
            <a:ext cx="7988300" cy="43561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135505" y="1268730"/>
            <a:ext cx="4684395" cy="25869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135505" y="3860800"/>
            <a:ext cx="4608195" cy="798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44335" y="1196975"/>
            <a:ext cx="3491230" cy="327215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101850" y="4797425"/>
            <a:ext cx="3905250" cy="702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47215" y="836930"/>
            <a:ext cx="8394700" cy="56261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480311" y="2204596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480311" y="4077211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51660" y="1015365"/>
            <a:ext cx="8382000" cy="37909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7730" y="4950460"/>
            <a:ext cx="8007350" cy="9017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480311" y="1015241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480311" y="2924686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480311" y="4940811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4525" y="1108075"/>
            <a:ext cx="8362950" cy="46418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480311" y="2060451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98650" y="809625"/>
            <a:ext cx="8394700" cy="52387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480311" y="2204596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480311" y="4004821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47215" y="836930"/>
            <a:ext cx="8464550" cy="56451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552066" y="2708786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712085" y="5062855"/>
            <a:ext cx="3572510" cy="9302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256031" y="5993641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552066" y="5949191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44600" y="1968500"/>
            <a:ext cx="6007100" cy="1460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7940" y="3496945"/>
            <a:ext cx="8166100" cy="23304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14920" y="970915"/>
            <a:ext cx="2216150" cy="20828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999740" y="2491105"/>
            <a:ext cx="1861185" cy="849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63511" y="5300856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79650" y="621030"/>
            <a:ext cx="5651500" cy="8509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1450" y="1484630"/>
            <a:ext cx="3187700" cy="36512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67935" y="4500880"/>
            <a:ext cx="1828800" cy="635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68600" y="5196205"/>
            <a:ext cx="1644650" cy="3492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68600" y="5545455"/>
            <a:ext cx="3346450" cy="107315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2711450" y="2493010"/>
            <a:ext cx="4185285" cy="40798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69</cp:revision>
  <dcterms:created xsi:type="dcterms:W3CDTF">2015-09-16T06:44:00Z</dcterms:created>
  <dcterms:modified xsi:type="dcterms:W3CDTF">2025-08-08T01:16:14Z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