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0" y="3067050"/>
            <a:ext cx="46101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774700"/>
            <a:ext cx="8375650" cy="5308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9650" y="3140710"/>
            <a:ext cx="6109335" cy="163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9650" y="4778375"/>
            <a:ext cx="7630160" cy="1304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927100"/>
            <a:ext cx="8413750" cy="5003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9650" y="3860800"/>
            <a:ext cx="3750945" cy="213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031875"/>
            <a:ext cx="8420100" cy="4794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9650" y="2564765"/>
            <a:ext cx="4580890" cy="169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2040" y="4364990"/>
            <a:ext cx="5601335" cy="146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394700" cy="585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2637155"/>
            <a:ext cx="6313170" cy="396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276350"/>
            <a:ext cx="8413750" cy="430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71891" y="30688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2089150"/>
            <a:ext cx="7829550" cy="2679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67940" y="2708910"/>
            <a:ext cx="8266430" cy="245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181100"/>
            <a:ext cx="8420100" cy="4495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3573145"/>
            <a:ext cx="15932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481705"/>
            <a:ext cx="2049780" cy="19259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4077335"/>
            <a:ext cx="5832475" cy="154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725" y="2168525"/>
            <a:ext cx="7956550" cy="252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5505" y="2132965"/>
            <a:ext cx="7938135" cy="2555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0380" y="779145"/>
            <a:ext cx="8362950" cy="344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75" y="3922395"/>
            <a:ext cx="2432050" cy="29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525" y="3922395"/>
            <a:ext cx="1454150" cy="349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935" y="4366895"/>
            <a:ext cx="5861050" cy="1200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4830" y="5268595"/>
            <a:ext cx="4248150" cy="298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4935" y="5713095"/>
            <a:ext cx="3028950" cy="336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07895" y="1700530"/>
            <a:ext cx="4030345" cy="164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9695" y="3495675"/>
            <a:ext cx="7444105" cy="2543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6385" y="728345"/>
            <a:ext cx="836295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370" y="4957445"/>
            <a:ext cx="4622800" cy="180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20055" y="3988435"/>
            <a:ext cx="15932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95" y="4537075"/>
            <a:ext cx="3196590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3080" y="737235"/>
            <a:ext cx="76200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279525"/>
            <a:ext cx="8382000" cy="4298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2794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066" y="32847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0" y="822960"/>
            <a:ext cx="7950200" cy="5715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1772920"/>
            <a:ext cx="3896360" cy="890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1844675"/>
            <a:ext cx="2100580" cy="16725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995" y="2663825"/>
            <a:ext cx="3796665" cy="1210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895" y="4004945"/>
            <a:ext cx="4218305" cy="2469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063625"/>
            <a:ext cx="8362950" cy="4730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4290" y="4364990"/>
            <a:ext cx="6432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809625"/>
            <a:ext cx="8096250" cy="5467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47875" y="908685"/>
            <a:ext cx="5629910" cy="547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003300"/>
            <a:ext cx="8394700" cy="4851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5568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60321" y="29970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456" y="50132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187450"/>
            <a:ext cx="8401050" cy="448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22045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1310005"/>
            <a:ext cx="84201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287905"/>
            <a:ext cx="8382000" cy="2647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556" y="23487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11" y="37171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802640"/>
            <a:ext cx="8401050" cy="5784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32847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990" y="797560"/>
            <a:ext cx="8420100" cy="561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18451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55891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1655" y="759460"/>
            <a:ext cx="8432800" cy="416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095" y="5058410"/>
            <a:ext cx="485140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865" y="4925060"/>
            <a:ext cx="2781300" cy="1517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1805" y="6377305"/>
            <a:ext cx="1206500" cy="31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23487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616" y="50132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3655" y="678815"/>
            <a:ext cx="83820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935" y="4041775"/>
            <a:ext cx="2159000" cy="206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1830" y="6192520"/>
            <a:ext cx="1168400" cy="33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07881" y="10527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885" y="2643505"/>
            <a:ext cx="431800" cy="281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20" y="4077335"/>
            <a:ext cx="647700" cy="281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2025-08-07T07:44:46Z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