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26" r:id="rId4"/>
    <p:sldId id="327" r:id="rId5"/>
    <p:sldId id="328" r:id="rId6"/>
    <p:sldId id="329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36" autoAdjust="0"/>
    <p:restoredTop sz="95434" autoAdjust="0"/>
  </p:normalViewPr>
  <p:slideViewPr>
    <p:cSldViewPr showGuides="1">
      <p:cViewPr>
        <p:scale>
          <a:sx n="100" d="100"/>
          <a:sy n="100" d="100"/>
        </p:scale>
        <p:origin x="50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2253" y="1900060"/>
            <a:ext cx="11525250" cy="2537052"/>
            <a:chOff x="333375" y="1900060"/>
            <a:chExt cx="11525250" cy="253705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b="40550"/>
            <a:stretch/>
          </p:blipFill>
          <p:spPr>
            <a:xfrm>
              <a:off x="333375" y="1900060"/>
              <a:ext cx="11525250" cy="135902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6300" y="3313162"/>
              <a:ext cx="10439400" cy="11239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92" y="1268760"/>
            <a:ext cx="11563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437112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4876780"/>
            <a:ext cx="1872208" cy="422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98"/>
          <a:stretch/>
        </p:blipFill>
        <p:spPr>
          <a:xfrm>
            <a:off x="335360" y="1340768"/>
            <a:ext cx="11449050" cy="31746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059590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0956" y="2544637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563154"/>
            <a:ext cx="187220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37" y="1268760"/>
            <a:ext cx="11439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7" y="1374229"/>
            <a:ext cx="115157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9348" y="1383107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34888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284492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9309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448" y="472514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89"/>
          <a:stretch/>
        </p:blipFill>
        <p:spPr>
          <a:xfrm>
            <a:off x="228282" y="1340768"/>
            <a:ext cx="11572875" cy="41272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3848" y="3950566"/>
            <a:ext cx="3194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952788"/>
            <a:ext cx="3194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3848" y="4437112"/>
            <a:ext cx="3194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439334"/>
            <a:ext cx="3194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3848" y="4924280"/>
            <a:ext cx="31940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87</cp:revision>
  <dcterms:created xsi:type="dcterms:W3CDTF">2015-09-16T06:44:00Z</dcterms:created>
  <dcterms:modified xsi:type="dcterms:W3CDTF">2025-08-13T09:32:23Z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