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6825" y="3057525"/>
            <a:ext cx="9658350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87150" cy="421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2160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53825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9103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06200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7992" y="2438472"/>
            <a:ext cx="25922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69312" y="3256936"/>
            <a:ext cx="25922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08368" y="5733256"/>
            <a:ext cx="136815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7983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44300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442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9433048" cy="535598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2564904"/>
            <a:ext cx="309634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00056" y="6021288"/>
            <a:ext cx="165618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8034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72816"/>
            <a:ext cx="11582400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752880"/>
            <a:ext cx="1022513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558753"/>
            <a:ext cx="1044116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9863" y="4376436"/>
            <a:ext cx="1044116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3871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5305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34775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1339096"/>
            <a:ext cx="259228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24152" y="3140968"/>
            <a:ext cx="259228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55840" y="5032764"/>
            <a:ext cx="309634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6383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1340768"/>
            <a:ext cx="208823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37485" y="3074318"/>
            <a:ext cx="208823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8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87150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1699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63350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3048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53825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5806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63352" y="1268760"/>
            <a:ext cx="11582400" cy="5131246"/>
            <a:chOff x="263352" y="1268760"/>
            <a:chExt cx="11582400" cy="5131246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582400" cy="43243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0502" y="5733256"/>
              <a:ext cx="11525250" cy="6667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22944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34775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50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2025-08-13T05:32:48Z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