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40" r:id="rId17"/>
    <p:sldId id="339" r:id="rId18"/>
    <p:sldId id="341" r:id="rId19"/>
    <p:sldId id="342" r:id="rId20"/>
    <p:sldId id="343" r:id="rId21"/>
    <p:sldId id="344" r:id="rId22"/>
    <p:sldId id="345" r:id="rId23"/>
    <p:sldId id="34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3140968"/>
            <a:ext cx="56769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66" y="1523394"/>
            <a:ext cx="114300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44" y="1521790"/>
            <a:ext cx="114300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359" y="1421023"/>
            <a:ext cx="114395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53" y="1521280"/>
            <a:ext cx="114490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559"/>
          <a:stretch/>
        </p:blipFill>
        <p:spPr>
          <a:xfrm>
            <a:off x="470498" y="1353641"/>
            <a:ext cx="11106150" cy="47396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69670"/>
            <a:ext cx="1224136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48880"/>
            <a:ext cx="1224136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570" y="4437112"/>
            <a:ext cx="1224136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386094"/>
            <a:ext cx="1224136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04" y="1412776"/>
            <a:ext cx="108966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69670"/>
            <a:ext cx="1224136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48880"/>
            <a:ext cx="1224136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203" y="3328090"/>
            <a:ext cx="1224136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12776"/>
            <a:ext cx="112871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22938"/>
            <a:ext cx="1224136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402148"/>
            <a:ext cx="1224136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203" y="3381358"/>
            <a:ext cx="1224136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137" y="2008553"/>
            <a:ext cx="8467725" cy="454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33" y="1384573"/>
            <a:ext cx="399097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1434430"/>
            <a:ext cx="84296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828" y="1437849"/>
            <a:ext cx="84201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278622"/>
            <a:ext cx="111347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59098"/>
            <a:ext cx="30963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4833" y="3710670"/>
            <a:ext cx="1440160" cy="366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03" y="1530158"/>
            <a:ext cx="11334750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554079"/>
            <a:ext cx="1152128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577" y="1539036"/>
            <a:ext cx="114776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420888"/>
            <a:ext cx="1152128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67402"/>
            <a:ext cx="114490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564904"/>
            <a:ext cx="1152128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12" y="1505760"/>
            <a:ext cx="115062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54079"/>
            <a:ext cx="1152128" cy="619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04962"/>
            <a:ext cx="1140142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09108" y="1613840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2140" y="2222620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2831400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3449139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82000" y="4669908"/>
            <a:ext cx="18539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96258"/>
            <a:ext cx="1142047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95126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50" y="1619922"/>
            <a:ext cx="9782175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464" y="1957182"/>
            <a:ext cx="1476375" cy="206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3" y="1623732"/>
            <a:ext cx="20551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9" y="2221636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5144" y="2837181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7499" y="3446756"/>
            <a:ext cx="1656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02" y="1619922"/>
            <a:ext cx="114109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573016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5140" y="3573016"/>
            <a:ext cx="19673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31" y="1622071"/>
            <a:ext cx="114776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204864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2204864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2255" y="3452919"/>
            <a:ext cx="116100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4937" y="3452919"/>
            <a:ext cx="116100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670892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4670892"/>
            <a:ext cx="10110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787" y="1644588"/>
            <a:ext cx="101250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226430"/>
            <a:ext cx="18722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2219904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3437878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3437878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112"/>
          <a:stretch/>
        </p:blipFill>
        <p:spPr>
          <a:xfrm>
            <a:off x="237891" y="1266591"/>
            <a:ext cx="11591925" cy="446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99</cp:revision>
  <dcterms:created xsi:type="dcterms:W3CDTF">2015-09-16T06:44:00Z</dcterms:created>
  <dcterms:modified xsi:type="dcterms:W3CDTF">2025-08-15T08:59:44Z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