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52" r:id="rId2"/>
    <p:sldId id="382" r:id="rId3"/>
    <p:sldId id="383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8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3119437"/>
            <a:ext cx="79057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90" y="1575532"/>
            <a:ext cx="114585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46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13" y="1403898"/>
            <a:ext cx="114109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373982"/>
            <a:ext cx="59766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10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14" y="1557776"/>
            <a:ext cx="115062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523502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3502247"/>
            <a:ext cx="342975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82486"/>
            <a:ext cx="28536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01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64" t="815"/>
          <a:stretch/>
        </p:blipFill>
        <p:spPr>
          <a:xfrm>
            <a:off x="407368" y="1233248"/>
            <a:ext cx="11465544" cy="392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73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63" y="1494646"/>
            <a:ext cx="113728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42900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5188" y="3426288"/>
            <a:ext cx="237896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4312" y="3429000"/>
            <a:ext cx="13708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22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00" y="1306264"/>
            <a:ext cx="113823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609294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3599760"/>
            <a:ext cx="172819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4590226"/>
            <a:ext cx="2232248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5565679"/>
            <a:ext cx="3096344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2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20" r="523"/>
          <a:stretch/>
        </p:blipFill>
        <p:spPr>
          <a:xfrm>
            <a:off x="390618" y="1277069"/>
            <a:ext cx="11416684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09" y="1245722"/>
            <a:ext cx="114014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9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44" y="1260239"/>
            <a:ext cx="115062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9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72"/>
          <a:stretch/>
        </p:blipFill>
        <p:spPr>
          <a:xfrm>
            <a:off x="389834" y="1274027"/>
            <a:ext cx="11449050" cy="5106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4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69" y="1275591"/>
            <a:ext cx="114109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57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1688"/>
            <a:ext cx="113919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01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200" y="1373245"/>
            <a:ext cx="114585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48075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06" y="1539036"/>
            <a:ext cx="114300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60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123</cp:revision>
  <dcterms:created xsi:type="dcterms:W3CDTF">2015-09-16T06:44:00Z</dcterms:created>
  <dcterms:modified xsi:type="dcterms:W3CDTF">2025-08-20T11:49:04Z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