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3128962"/>
            <a:ext cx="112014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495" y="1393279"/>
            <a:ext cx="107156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539"/>
          <a:stretch/>
        </p:blipFill>
        <p:spPr>
          <a:xfrm>
            <a:off x="391172" y="1278479"/>
            <a:ext cx="11391900" cy="512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33115"/>
            <a:ext cx="114395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90" y="1251988"/>
            <a:ext cx="1145857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238" y="4509120"/>
            <a:ext cx="114776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276"/>
          <a:stretch/>
        </p:blipFill>
        <p:spPr>
          <a:xfrm>
            <a:off x="347662" y="1278622"/>
            <a:ext cx="11496675" cy="52565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5777646"/>
            <a:ext cx="7908577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96"/>
          <a:stretch/>
        </p:blipFill>
        <p:spPr>
          <a:xfrm>
            <a:off x="376237" y="1268760"/>
            <a:ext cx="11439525" cy="52902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700" y="1253218"/>
            <a:ext cx="11624418" cy="5492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237" y="2122165"/>
            <a:ext cx="11624418" cy="604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030493"/>
            <a:ext cx="11624418" cy="604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012" y="3940521"/>
            <a:ext cx="11624418" cy="604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856027"/>
            <a:ext cx="11624418" cy="604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6237" y="5757177"/>
            <a:ext cx="11624418" cy="604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57300"/>
            <a:ext cx="1143952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700" y="1270974"/>
            <a:ext cx="11624418" cy="5492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237" y="2122165"/>
            <a:ext cx="11624418" cy="604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030493"/>
            <a:ext cx="11624418" cy="604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012" y="3940521"/>
            <a:ext cx="11624418" cy="604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856027"/>
            <a:ext cx="11624418" cy="604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590" y="1920393"/>
            <a:ext cx="11458575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1890070"/>
            <a:ext cx="288032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717032"/>
            <a:ext cx="295232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4725144"/>
            <a:ext cx="360040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72" y="1912882"/>
            <a:ext cx="11544300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037" y="3789040"/>
            <a:ext cx="10810875" cy="1619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04112" y="1895126"/>
            <a:ext cx="345638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3742927"/>
            <a:ext cx="424847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784" y="1940671"/>
            <a:ext cx="11496675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1887404"/>
            <a:ext cx="352839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7723" y="3780162"/>
            <a:ext cx="352839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85"/>
          <a:stretch/>
        </p:blipFill>
        <p:spPr>
          <a:xfrm>
            <a:off x="335360" y="1278625"/>
            <a:ext cx="11106150" cy="516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66" y="2262917"/>
            <a:ext cx="114300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135" y="2140213"/>
            <a:ext cx="11410950" cy="3571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40416" y="306896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08865" y="494116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063" y="2141734"/>
            <a:ext cx="11372850" cy="165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96400" y="306896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490" y="2273246"/>
            <a:ext cx="115347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553" y="2117057"/>
            <a:ext cx="11372850" cy="4543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00457" y="2117057"/>
            <a:ext cx="136815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28055" y="4005064"/>
            <a:ext cx="136815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73805" y="5893071"/>
            <a:ext cx="136815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602" y="1262027"/>
            <a:ext cx="113919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697" y="1258820"/>
            <a:ext cx="113728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69" y="1233248"/>
            <a:ext cx="1141095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236" y="5661248"/>
            <a:ext cx="35433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39" y="1271680"/>
            <a:ext cx="107727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54" y="1282344"/>
            <a:ext cx="114776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153" y="2132856"/>
            <a:ext cx="2577495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3060082"/>
            <a:ext cx="6156927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951008"/>
            <a:ext cx="6156927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4819101"/>
            <a:ext cx="6156927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5723590"/>
            <a:ext cx="6156927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4357"/>
          <a:stretch/>
        </p:blipFill>
        <p:spPr>
          <a:xfrm>
            <a:off x="381000" y="1447572"/>
            <a:ext cx="11430000" cy="33495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21297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3184964"/>
            <a:ext cx="230425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1340768"/>
            <a:ext cx="2577495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0427"/>
          <a:stretch/>
        </p:blipFill>
        <p:spPr>
          <a:xfrm>
            <a:off x="398756" y="1573564"/>
            <a:ext cx="11430000" cy="23821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4173810"/>
            <a:ext cx="1148715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34888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2361137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501317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87727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9776" y="5912784"/>
            <a:ext cx="244827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95</cp:revision>
  <dcterms:created xsi:type="dcterms:W3CDTF">2015-09-16T06:44:00Z</dcterms:created>
  <dcterms:modified xsi:type="dcterms:W3CDTF">2025-08-18T03:11:20Z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