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5" r:id="rId3"/>
    <p:sldId id="326" r:id="rId4"/>
    <p:sldId id="327" r:id="rId5"/>
    <p:sldId id="329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3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105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93" y="1935572"/>
            <a:ext cx="11439525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3398550"/>
            <a:ext cx="1040130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77638"/>
            <a:ext cx="11401425" cy="4114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5640" y="4387892"/>
            <a:ext cx="2232248" cy="475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`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19736" y="4941168"/>
            <a:ext cx="1296144" cy="38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2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64312"/>
            <a:ext cx="114300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35980" y="144730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8410" y="2069726"/>
            <a:ext cx="1440160" cy="467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2636911"/>
            <a:ext cx="1440160" cy="389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77334" y="3123210"/>
            <a:ext cx="1916853" cy="389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3680536"/>
            <a:ext cx="1916853" cy="389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77532"/>
            <a:ext cx="114300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5416622"/>
            <a:ext cx="576064" cy="388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10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45572"/>
            <a:ext cx="1145857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1642867"/>
            <a:ext cx="792088" cy="388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636912"/>
            <a:ext cx="792088" cy="388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2636912"/>
            <a:ext cx="792088" cy="388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4077072"/>
            <a:ext cx="792088" cy="388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51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45572"/>
            <a:ext cx="1145857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280232"/>
            <a:ext cx="1144905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4368687"/>
            <a:ext cx="8856984" cy="470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0865" y="4941168"/>
            <a:ext cx="8856984" cy="36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6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1</Words>
  <Application>Microsoft Office PowerPoint</Application>
  <PresentationFormat>宽屏</PresentationFormat>
  <Paragraphs>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91</cp:revision>
  <dcterms:created xsi:type="dcterms:W3CDTF">2015-09-16T06:44:00Z</dcterms:created>
  <dcterms:modified xsi:type="dcterms:W3CDTF">2025-08-15T02:16:16Z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