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3057525"/>
            <a:ext cx="77724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340768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3456748"/>
            <a:ext cx="2448272" cy="589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276872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420888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r="117" b="17684"/>
          <a:stretch/>
        </p:blipFill>
        <p:spPr>
          <a:xfrm>
            <a:off x="335360" y="1340768"/>
            <a:ext cx="11521280" cy="49003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367144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2420888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4437112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348880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3356992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252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239040"/>
            <a:ext cx="38884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47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356992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062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301479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3356992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263860"/>
            <a:ext cx="28083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3356992"/>
            <a:ext cx="28083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437112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4477626"/>
            <a:ext cx="108831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3788"/>
            <a:ext cx="10884096" cy="55942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40968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4706" y="3132175"/>
            <a:ext cx="235723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5085184"/>
            <a:ext cx="1273779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7978" y="6021288"/>
            <a:ext cx="269179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6733"/>
            <a:ext cx="10994962" cy="55605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168024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6574" y="2088893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4810" y="5085184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3664" y="5067599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1925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2348880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9995" y="2348880"/>
            <a:ext cx="157427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730980" cy="4800178"/>
            <a:chOff x="335360" y="1700808"/>
            <a:chExt cx="11730980" cy="48001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700808"/>
              <a:ext cx="11610975" cy="2819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653136"/>
              <a:ext cx="11010900" cy="1847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514856" y="3395196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0847" y="3384291"/>
            <a:ext cx="27876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2025-08-13T05:03:44Z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