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52" r:id="rId2"/>
    <p:sldId id="382" r:id="rId3"/>
    <p:sldId id="383" r:id="rId4"/>
    <p:sldId id="384" r:id="rId5"/>
    <p:sldId id="385" r:id="rId6"/>
    <p:sldId id="386" r:id="rId7"/>
    <p:sldId id="387" r:id="rId8"/>
    <p:sldId id="388" r:id="rId9"/>
    <p:sldId id="389" r:id="rId10"/>
    <p:sldId id="390" r:id="rId11"/>
    <p:sldId id="391" r:id="rId12"/>
    <p:sldId id="392" r:id="rId13"/>
    <p:sldId id="393" r:id="rId14"/>
    <p:sldId id="394" r:id="rId15"/>
    <p:sldId id="395" r:id="rId16"/>
    <p:sldId id="396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86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571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637" y="3081337"/>
            <a:ext cx="961072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41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828" y="1545648"/>
            <a:ext cx="114681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8401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461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828" y="1373735"/>
            <a:ext cx="1146810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56490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100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353" y="1405024"/>
            <a:ext cx="1144905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4175714"/>
            <a:ext cx="73448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5085184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018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784" y="1556792"/>
            <a:ext cx="1149667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1366" y="2366636"/>
            <a:ext cx="11316239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1366" y="3294853"/>
            <a:ext cx="11316239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2654" y="4214191"/>
            <a:ext cx="11316239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732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57647"/>
            <a:ext cx="114109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220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03898"/>
            <a:ext cx="11430000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388246"/>
            <a:ext cx="3348372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92044" y="2397124"/>
            <a:ext cx="3348372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727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653" y="1295394"/>
            <a:ext cx="1140142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537286"/>
            <a:ext cx="4248472" cy="59460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4032" y="3455634"/>
            <a:ext cx="4248472" cy="59460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0" y="4364265"/>
            <a:ext cx="2664296" cy="59460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80176" y="5293716"/>
            <a:ext cx="2664296" cy="59460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237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267"/>
          <a:stretch/>
        </p:blipFill>
        <p:spPr>
          <a:xfrm>
            <a:off x="426107" y="1238907"/>
            <a:ext cx="11379249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02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244" y="1277638"/>
            <a:ext cx="1143000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191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8" r="1"/>
          <a:stretch/>
        </p:blipFill>
        <p:spPr>
          <a:xfrm>
            <a:off x="389611" y="1279657"/>
            <a:ext cx="11432207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395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51004"/>
            <a:ext cx="1144905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74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81112"/>
            <a:ext cx="1141095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576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231" y="1376280"/>
            <a:ext cx="1144905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28498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018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141" y="1556792"/>
            <a:ext cx="11401425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55679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5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353" y="1349646"/>
            <a:ext cx="11449050" cy="93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825" y="2575423"/>
            <a:ext cx="10887075" cy="2428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350100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600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121</cp:revision>
  <dcterms:created xsi:type="dcterms:W3CDTF">2015-09-16T06:44:00Z</dcterms:created>
  <dcterms:modified xsi:type="dcterms:W3CDTF">2025-08-20T13:32:22Z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