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2614612"/>
            <a:ext cx="103251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94" b="19045"/>
          <a:stretch/>
        </p:blipFill>
        <p:spPr>
          <a:xfrm>
            <a:off x="335360" y="1340768"/>
            <a:ext cx="11593288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919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252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232203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4788" cy="5451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268760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44706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240560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5946268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061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72380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80311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00219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249788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76872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437112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572"/>
            <a:ext cx="11181654" cy="55954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132856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3140968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5157192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72264" cy="55128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140968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6010824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30782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356992"/>
            <a:ext cx="258001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184"/>
            <a:ext cx="11123362" cy="55524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86089" y="1196752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140968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5157192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728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