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3095625"/>
            <a:ext cx="57150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01383"/>
            <a:ext cx="115443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28476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75891"/>
            <a:ext cx="1145857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7576" y="14127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005064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4869160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29868"/>
            <a:ext cx="114395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831"/>
          <a:stretch/>
        </p:blipFill>
        <p:spPr>
          <a:xfrm>
            <a:off x="471487" y="1277563"/>
            <a:ext cx="11249025" cy="459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56872"/>
            <a:ext cx="113157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24"/>
          <a:stretch/>
        </p:blipFill>
        <p:spPr>
          <a:xfrm>
            <a:off x="426108" y="1422638"/>
            <a:ext cx="1135067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18030"/>
            <a:ext cx="114776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42453"/>
            <a:ext cx="114395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72" y="1457374"/>
            <a:ext cx="114681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8" r="1"/>
          <a:stretch/>
        </p:blipFill>
        <p:spPr>
          <a:xfrm>
            <a:off x="370181" y="1545274"/>
            <a:ext cx="11432207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12" y="4112286"/>
            <a:ext cx="10248900" cy="2371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56" y="1277638"/>
            <a:ext cx="11106150" cy="283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7007" y="2996952"/>
            <a:ext cx="20172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1744" y="3554619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7007" y="4112286"/>
            <a:ext cx="14046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6594" y="4705570"/>
            <a:ext cx="21952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664" y="5338954"/>
            <a:ext cx="20172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7768" y="5902624"/>
            <a:ext cx="1801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06" r="1006"/>
          <a:stretch/>
        </p:blipFill>
        <p:spPr>
          <a:xfrm>
            <a:off x="407369" y="1540506"/>
            <a:ext cx="11377264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75943"/>
            <a:ext cx="114300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96" y="1368386"/>
            <a:ext cx="114966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646556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2845110"/>
            <a:ext cx="12241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689414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41" b="467"/>
          <a:stretch/>
        </p:blipFill>
        <p:spPr>
          <a:xfrm>
            <a:off x="342900" y="1570605"/>
            <a:ext cx="11506200" cy="4427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439410"/>
            <a:ext cx="46805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976680"/>
            <a:ext cx="35283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17"/>
          <a:stretch/>
        </p:blipFill>
        <p:spPr>
          <a:xfrm>
            <a:off x="371475" y="1395020"/>
            <a:ext cx="11449050" cy="23427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2275" y="2654692"/>
            <a:ext cx="88713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11044"/>
            <a:ext cx="114300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62" y="1601182"/>
            <a:ext cx="96774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601182"/>
            <a:ext cx="1801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8168" y="2213742"/>
            <a:ext cx="1801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2629" y="2780928"/>
            <a:ext cx="1801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3382357"/>
            <a:ext cx="1585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3994917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60" y="4571937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531499"/>
            <a:ext cx="112490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20496"/>
            <a:ext cx="1801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32049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4653136"/>
            <a:ext cx="1801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65313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1183" y="5859516"/>
            <a:ext cx="1801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83431" y="585951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522"/>
          <a:stretch/>
        </p:blipFill>
        <p:spPr>
          <a:xfrm>
            <a:off x="423449" y="1675056"/>
            <a:ext cx="11487150" cy="34101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204864"/>
            <a:ext cx="1585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3560" y="2202148"/>
            <a:ext cx="1585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1229" y="3414070"/>
            <a:ext cx="131006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9700" y="3416422"/>
            <a:ext cx="158517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1228" y="4571266"/>
            <a:ext cx="12305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6381" y="4572250"/>
            <a:ext cx="12305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15" y="1547914"/>
            <a:ext cx="114109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81155"/>
            <a:ext cx="180120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2281155"/>
            <a:ext cx="10811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348" t="1528" b="35049"/>
          <a:stretch/>
        </p:blipFill>
        <p:spPr>
          <a:xfrm>
            <a:off x="417230" y="1277638"/>
            <a:ext cx="11388774" cy="315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76350"/>
            <a:ext cx="114490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4127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98</cp:revision>
  <dcterms:created xsi:type="dcterms:W3CDTF">2015-09-16T06:44:00Z</dcterms:created>
  <dcterms:modified xsi:type="dcterms:W3CDTF">2025-08-15T13:20:17Z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