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5" r:id="rId32"/>
    <p:sldId id="354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92"/>
          <a:stretch/>
        </p:blipFill>
        <p:spPr>
          <a:xfrm>
            <a:off x="461620" y="1280736"/>
            <a:ext cx="11283428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562747"/>
            <a:ext cx="100584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78" y="1312087"/>
            <a:ext cx="115347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66649"/>
            <a:ext cx="108966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41752"/>
            <a:ext cx="97821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7225"/>
          <a:stretch/>
        </p:blipFill>
        <p:spPr>
          <a:xfrm>
            <a:off x="286397" y="1345532"/>
            <a:ext cx="11601450" cy="121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130"/>
          <a:stretch/>
        </p:blipFill>
        <p:spPr>
          <a:xfrm>
            <a:off x="295275" y="1314134"/>
            <a:ext cx="11601450" cy="40324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84392"/>
            <a:ext cx="18322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932317"/>
            <a:ext cx="18322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2533" y="4581128"/>
            <a:ext cx="132153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324855"/>
            <a:ext cx="1163002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484784"/>
            <a:ext cx="18322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068960"/>
            <a:ext cx="18322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6880" y="4725144"/>
            <a:ext cx="18322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31" y="1363379"/>
            <a:ext cx="115538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66" y="1369512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94552" y="19168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30943"/>
            <a:ext cx="11572875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897544"/>
            <a:ext cx="11572875" cy="1914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26876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19168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515719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0650"/>
            <a:ext cx="1159192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7264"/>
            <a:ext cx="115728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168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3" y="1358524"/>
            <a:ext cx="115919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353854"/>
            <a:ext cx="115633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168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4928" y="321297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458112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2429"/>
            <a:ext cx="116109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4581128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1281"/>
            <a:ext cx="115824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916832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256490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599" y="1368386"/>
            <a:ext cx="115538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5451"/>
            <a:ext cx="115633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365630"/>
            <a:ext cx="115538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97715"/>
            <a:ext cx="10144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8884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33233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27762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922019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56641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60" y="1502540"/>
            <a:ext cx="98298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183429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82782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472215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11660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506901"/>
            <a:ext cx="108204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69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7383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403898"/>
            <a:ext cx="11477625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1433"/>
          <a:stretch/>
        </p:blipFill>
        <p:spPr>
          <a:xfrm>
            <a:off x="300037" y="4705250"/>
            <a:ext cx="11591925" cy="110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9783"/>
          <a:stretch/>
        </p:blipFill>
        <p:spPr>
          <a:xfrm>
            <a:off x="300037" y="1349646"/>
            <a:ext cx="11591925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81" y="1376280"/>
            <a:ext cx="115633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5" y="1386142"/>
            <a:ext cx="115919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1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21" y="1412776"/>
            <a:ext cx="101631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74" y="1530021"/>
            <a:ext cx="10172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44955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6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57" y="1484784"/>
            <a:ext cx="108870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4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85"/>
          <a:stretch/>
        </p:blipFill>
        <p:spPr>
          <a:xfrm>
            <a:off x="334022" y="1275744"/>
            <a:ext cx="11506200" cy="48853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022" y="6093296"/>
            <a:ext cx="792221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6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268" y="1386142"/>
            <a:ext cx="116109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78" y="4150196"/>
            <a:ext cx="11582400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270038"/>
            <a:ext cx="1872208" cy="386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44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93" y="1319330"/>
            <a:ext cx="115919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85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478016"/>
            <a:ext cx="108394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69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7383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406843"/>
            <a:ext cx="115824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980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94116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3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39036"/>
            <a:ext cx="114966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6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044"/>
            <a:ext cx="114585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6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19" y="1277638"/>
            <a:ext cx="116014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15" y="1359508"/>
            <a:ext cx="116681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22" y="2708920"/>
            <a:ext cx="11582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2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5" y="1331890"/>
            <a:ext cx="115919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1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7914"/>
            <a:ext cx="113061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6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262" y="292022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0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0" y="1538052"/>
            <a:ext cx="98679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6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77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59" y="1524626"/>
            <a:ext cx="115157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262" y="15390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5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365324"/>
            <a:ext cx="115538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544522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08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22" y="1475906"/>
            <a:ext cx="108489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69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367658"/>
            <a:ext cx="1153477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816946"/>
            <a:ext cx="1152525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542577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39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770"/>
          <a:stretch/>
        </p:blipFill>
        <p:spPr>
          <a:xfrm>
            <a:off x="328612" y="1351822"/>
            <a:ext cx="11534775" cy="46694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72514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6902"/>
            <a:ext cx="11601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7996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022820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8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52625"/>
            <a:ext cx="114109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5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43100"/>
            <a:ext cx="11430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2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78" y="1359371"/>
            <a:ext cx="115347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5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395020"/>
            <a:ext cx="115824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4781097"/>
            <a:ext cx="115443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7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15" y="1362488"/>
            <a:ext cx="115157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117"/>
          <a:stretch/>
        </p:blipFill>
        <p:spPr>
          <a:xfrm>
            <a:off x="293981" y="1317604"/>
            <a:ext cx="11639550" cy="48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805264"/>
            <a:ext cx="34671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56490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258357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48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16" y="1420238"/>
            <a:ext cx="116205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318" y="1420238"/>
            <a:ext cx="216024" cy="149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2024352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67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1803"/>
            <a:ext cx="115633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7475" y="2492896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265684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782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782" y="53387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66" y="1338262"/>
            <a:ext cx="117062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5538" y="2779944"/>
            <a:ext cx="423688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22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59" y="1331890"/>
            <a:ext cx="117157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743659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467949" y="4455400"/>
            <a:ext cx="30152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7040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46" y="1349646"/>
            <a:ext cx="116871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515" y="2997824"/>
            <a:ext cx="10434211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140" y="3672530"/>
            <a:ext cx="10552484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2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7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05272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72489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316918"/>
            <a:ext cx="10801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3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002570"/>
            <a:ext cx="1512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2002569"/>
            <a:ext cx="151216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3983282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20" y="3983282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7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9646"/>
            <a:ext cx="115824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88840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636912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3996186"/>
            <a:ext cx="144016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42467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5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343372"/>
            <a:ext cx="115443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1302" y="4598884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8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97" y="1353854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313150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1970100"/>
            <a:ext cx="237626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909877"/>
            <a:ext cx="136815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87500"/>
            <a:ext cx="11572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09" y="1988840"/>
            <a:ext cx="1155382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300019"/>
            <a:ext cx="2088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661755"/>
            <a:ext cx="1584176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7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1500187"/>
            <a:ext cx="11153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283299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782" y="416666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00" y="1353269"/>
            <a:ext cx="11668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304272"/>
            <a:ext cx="208823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635928"/>
            <a:ext cx="201622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7326" y="3300949"/>
            <a:ext cx="255875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4998" y="4638343"/>
            <a:ext cx="255875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9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9536"/>
            <a:ext cx="116871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371203"/>
            <a:ext cx="115824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3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522590"/>
            <a:ext cx="11591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3285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8980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45465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411160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77644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0633" y="545016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61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8" y="1520765"/>
            <a:ext cx="115728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60537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3285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8980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45465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412047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79420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1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3" y="1340768"/>
            <a:ext cx="11553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265684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519312"/>
            <a:ext cx="104013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782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782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2025-08-21T12:57:28Z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