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48012"/>
            <a:ext cx="56769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" y="1401728"/>
            <a:ext cx="11525250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28313"/>
            <a:ext cx="1296144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" y="1488281"/>
            <a:ext cx="115062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502540"/>
            <a:ext cx="1296144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253586"/>
            <a:ext cx="1296144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" y="1527904"/>
            <a:ext cx="114300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75514"/>
            <a:ext cx="1296144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47589"/>
            <a:ext cx="114204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5082391"/>
            <a:ext cx="1296144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24536"/>
            <a:ext cx="114871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84784"/>
            <a:ext cx="112871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00723"/>
            <a:ext cx="112395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66837"/>
            <a:ext cx="114871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05104"/>
            <a:ext cx="114490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62087"/>
            <a:ext cx="114871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929"/>
          <a:stretch/>
        </p:blipFill>
        <p:spPr>
          <a:xfrm>
            <a:off x="352425" y="1278920"/>
            <a:ext cx="11487150" cy="4605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73226" y="2956903"/>
            <a:ext cx="139163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3516248"/>
            <a:ext cx="139163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288" y="4077072"/>
            <a:ext cx="139163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28500" y="4648635"/>
            <a:ext cx="1391636" cy="383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5424"/>
            <a:ext cx="114300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1466850"/>
            <a:ext cx="114871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47636"/>
            <a:ext cx="1145857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3581484"/>
            <a:ext cx="1146810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5875" y="2573782"/>
            <a:ext cx="1568334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9415" y="4740107"/>
            <a:ext cx="3698049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9712"/>
            <a:ext cx="114871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8209" y="1700808"/>
            <a:ext cx="1568334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4882" y="4002271"/>
            <a:ext cx="2087452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869160"/>
            <a:ext cx="1728192" cy="578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9648"/>
            <a:ext cx="114681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636912"/>
            <a:ext cx="43204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589095"/>
            <a:ext cx="10153128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80488"/>
            <a:ext cx="114204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605038"/>
            <a:ext cx="2160240" cy="460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5356" y="2757916"/>
            <a:ext cx="2160240" cy="506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3968568"/>
            <a:ext cx="1656184" cy="5062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3486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" y="4980206"/>
            <a:ext cx="9020175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3768" y="3815933"/>
            <a:ext cx="1683880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2054" y="4389929"/>
            <a:ext cx="1683880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989903"/>
            <a:ext cx="2160240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345452"/>
            <a:ext cx="1683880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2814838"/>
            <a:ext cx="1683880" cy="43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3356992"/>
            <a:ext cx="1683880" cy="43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955383"/>
            <a:ext cx="1035808" cy="439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90662"/>
            <a:ext cx="114204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6188" y="3229826"/>
            <a:ext cx="1683880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229825"/>
            <a:ext cx="1440160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62945"/>
            <a:ext cx="1440160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362945"/>
            <a:ext cx="1440160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97432"/>
            <a:ext cx="1142047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03120" y="2186124"/>
            <a:ext cx="1368152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4857" y="2184394"/>
            <a:ext cx="1368152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26965" y="3482268"/>
            <a:ext cx="1368152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9740" y="3470597"/>
            <a:ext cx="1368152" cy="362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02616"/>
            <a:ext cx="115347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809" y="3158368"/>
            <a:ext cx="1683880" cy="595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59316"/>
            <a:ext cx="1683880" cy="595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065"/>
          <a:stretch/>
        </p:blipFill>
        <p:spPr>
          <a:xfrm>
            <a:off x="418416" y="1278920"/>
            <a:ext cx="11355436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96</cp:revision>
  <dcterms:created xsi:type="dcterms:W3CDTF">2015-09-16T06:44:00Z</dcterms:created>
  <dcterms:modified xsi:type="dcterms:W3CDTF">2025-08-14T12:46:44Z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