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75" d="100"/>
          <a:sy n="75" d="100"/>
        </p:scale>
        <p:origin x="1147" y="30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3128962"/>
            <a:ext cx="112585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30156"/>
            <a:ext cx="114585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129614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294628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2294628"/>
            <a:ext cx="34563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511418"/>
            <a:ext cx="114776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84984"/>
            <a:ext cx="165618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01598" y="3283259"/>
            <a:ext cx="253070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283259"/>
            <a:ext cx="182162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4513"/>
            <a:ext cx="10687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319"/>
          <a:stretch/>
        </p:blipFill>
        <p:spPr>
          <a:xfrm>
            <a:off x="378178" y="1277441"/>
            <a:ext cx="11382375" cy="481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0807"/>
          <a:stretch/>
        </p:blipFill>
        <p:spPr>
          <a:xfrm>
            <a:off x="342666" y="1512811"/>
            <a:ext cx="11382375" cy="181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668"/>
          <a:stretch/>
        </p:blipFill>
        <p:spPr>
          <a:xfrm>
            <a:off x="1055440" y="1519237"/>
            <a:ext cx="1008119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09" y="1286516"/>
            <a:ext cx="11706225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9788"/>
          <a:stretch/>
        </p:blipFill>
        <p:spPr>
          <a:xfrm>
            <a:off x="349603" y="3758468"/>
            <a:ext cx="11439525" cy="19442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9603" y="1334220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603" y="2540600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602" y="3741874"/>
            <a:ext cx="11507037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602" y="4949062"/>
            <a:ext cx="11590631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48" y="1387915"/>
            <a:ext cx="114966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603" y="1332188"/>
            <a:ext cx="11507036" cy="630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603" y="2538568"/>
            <a:ext cx="11507036" cy="630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602" y="3741874"/>
            <a:ext cx="11507037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602" y="4949062"/>
            <a:ext cx="11590631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9987"/>
            <a:ext cx="114300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603" y="1332188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603" y="2528408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602" y="3741874"/>
            <a:ext cx="11507037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602" y="4949062"/>
            <a:ext cx="11590631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84" y="1403898"/>
            <a:ext cx="11544300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603" y="1332188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603" y="2538568"/>
            <a:ext cx="11507036" cy="630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237" t="1334"/>
          <a:stretch/>
        </p:blipFill>
        <p:spPr>
          <a:xfrm>
            <a:off x="417230" y="1286516"/>
            <a:ext cx="1053819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16832"/>
            <a:ext cx="11458575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1835881"/>
            <a:ext cx="25922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916832"/>
            <a:ext cx="1093470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859313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36504"/>
            <a:ext cx="11430000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1868191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3498" y="295157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898092"/>
            <a:ext cx="108966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92667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41068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25710"/>
            <a:ext cx="1143952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3354" y="1881561"/>
            <a:ext cx="288032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962722"/>
            <a:ext cx="194421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331" y="1943466"/>
            <a:ext cx="115538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895481"/>
            <a:ext cx="11382375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780928"/>
            <a:ext cx="936104" cy="62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3844" y="4725144"/>
            <a:ext cx="936104" cy="62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60" y="1853702"/>
            <a:ext cx="1139190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86995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85" y="1924182"/>
            <a:ext cx="114014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5488"/>
            <a:ext cx="114014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83247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1152" y="47353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277638"/>
            <a:ext cx="114776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228" y="1872442"/>
            <a:ext cx="113442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8529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58150"/>
            <a:ext cx="114204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35" y="1449272"/>
            <a:ext cx="114109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951"/>
            <a:ext cx="10963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39" y="1281100"/>
            <a:ext cx="10125075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344" y="2204864"/>
            <a:ext cx="25922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212976"/>
            <a:ext cx="43204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221088"/>
            <a:ext cx="43204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5233629"/>
            <a:ext cx="432048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66" y="1482396"/>
            <a:ext cx="115062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7098" y="1451082"/>
            <a:ext cx="719143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204864"/>
            <a:ext cx="273630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4472624"/>
            <a:ext cx="12241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1160" y="4472624"/>
            <a:ext cx="239335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445224"/>
            <a:ext cx="239335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15" y="1465465"/>
            <a:ext cx="115157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2294628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2294628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3284984"/>
            <a:ext cx="316835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2025-08-14T13:32:48Z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