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837" y="3157537"/>
            <a:ext cx="56483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427" t="539" b="-1"/>
          <a:stretch/>
        </p:blipFill>
        <p:spPr>
          <a:xfrm>
            <a:off x="361338" y="1242872"/>
            <a:ext cx="11398299" cy="50589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1098" y="2312384"/>
            <a:ext cx="1152128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5615874"/>
            <a:ext cx="1152128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22" b="1"/>
          <a:stretch/>
        </p:blipFill>
        <p:spPr>
          <a:xfrm>
            <a:off x="359775" y="1251748"/>
            <a:ext cx="11401425" cy="5043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535754"/>
            <a:ext cx="1152128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5624752"/>
            <a:ext cx="1152128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294" y="1231072"/>
            <a:ext cx="113919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280889"/>
            <a:ext cx="111633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78622"/>
            <a:ext cx="111537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39410"/>
            <a:ext cx="114109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3376"/>
          <a:stretch/>
        </p:blipFill>
        <p:spPr>
          <a:xfrm>
            <a:off x="348956" y="1268759"/>
            <a:ext cx="11458575" cy="430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519" t="1227"/>
          <a:stretch/>
        </p:blipFill>
        <p:spPr>
          <a:xfrm>
            <a:off x="380734" y="1275581"/>
            <a:ext cx="11436969" cy="524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72" y="1281583"/>
            <a:ext cx="113919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969" b="-1"/>
          <a:stretch/>
        </p:blipFill>
        <p:spPr>
          <a:xfrm>
            <a:off x="358481" y="1278383"/>
            <a:ext cx="11439525" cy="249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207" y="1270101"/>
            <a:ext cx="114490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86916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581620"/>
            <a:ext cx="1832253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6932"/>
          <a:stretch/>
        </p:blipFill>
        <p:spPr>
          <a:xfrm>
            <a:off x="347662" y="1246615"/>
            <a:ext cx="11496675" cy="37665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37097" y="3545398"/>
            <a:ext cx="5823399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0303"/>
          <a:stretch/>
        </p:blipFill>
        <p:spPr>
          <a:xfrm>
            <a:off x="347662" y="1278622"/>
            <a:ext cx="11496675" cy="17735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16" y="3050309"/>
            <a:ext cx="11468100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3" y="2209795"/>
            <a:ext cx="2376264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3341564"/>
            <a:ext cx="1296144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4271510"/>
            <a:ext cx="1296144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41" y="1261415"/>
            <a:ext cx="114490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700808"/>
            <a:ext cx="1502919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6878" y="4813924"/>
            <a:ext cx="8496944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845" y="1674174"/>
            <a:ext cx="113347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7220" y="1520296"/>
            <a:ext cx="2753076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2164883"/>
            <a:ext cx="1584176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2791558"/>
            <a:ext cx="1584176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3443054"/>
            <a:ext cx="864096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4312" y="4149080"/>
            <a:ext cx="1584176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494" y="1603150"/>
            <a:ext cx="114204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087482"/>
            <a:ext cx="1832253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2708920"/>
            <a:ext cx="1832253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3383626"/>
            <a:ext cx="2664296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85" y="1576516"/>
            <a:ext cx="115252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529174"/>
            <a:ext cx="2592288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2158722"/>
            <a:ext cx="2592288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045"/>
          <a:stretch/>
        </p:blipFill>
        <p:spPr>
          <a:xfrm>
            <a:off x="337257" y="1602509"/>
            <a:ext cx="11410950" cy="29736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488" y="4623457"/>
            <a:ext cx="11430000" cy="143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79" y="3386362"/>
            <a:ext cx="1080121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5939" y="3392528"/>
            <a:ext cx="1548173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7" y="5348761"/>
            <a:ext cx="1080120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78" y="5348761"/>
            <a:ext cx="792089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100" y="1612292"/>
            <a:ext cx="113157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33877" y="2123704"/>
            <a:ext cx="1475977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8897" y="2119894"/>
            <a:ext cx="1219815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4888" y="3365870"/>
            <a:ext cx="1376599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848" y="3365870"/>
            <a:ext cx="832316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797152"/>
            <a:ext cx="832316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79576" y="4797152"/>
            <a:ext cx="1080120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579"/>
          <a:stretch/>
        </p:blipFill>
        <p:spPr>
          <a:xfrm>
            <a:off x="220136" y="1231939"/>
            <a:ext cx="11591925" cy="5077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1" y="4508136"/>
            <a:ext cx="1152128" cy="52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1</Words>
  <Application>Microsoft Office PowerPoint</Application>
  <PresentationFormat>宽屏</PresentationFormat>
  <Paragraphs>1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95</cp:revision>
  <dcterms:created xsi:type="dcterms:W3CDTF">2015-09-16T06:44:00Z</dcterms:created>
  <dcterms:modified xsi:type="dcterms:W3CDTF">2025-08-18T02:24:30Z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