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7"/>
  </p:notesMasterIdLst>
  <p:handoutMasterIdLst>
    <p:handoutMasterId r:id="rId38"/>
  </p:handoutMasterIdLst>
  <p:sldIdLst>
    <p:sldId id="352" r:id="rId2"/>
    <p:sldId id="382" r:id="rId3"/>
    <p:sldId id="353" r:id="rId4"/>
    <p:sldId id="354" r:id="rId5"/>
    <p:sldId id="355" r:id="rId6"/>
    <p:sldId id="356" r:id="rId7"/>
    <p:sldId id="357" r:id="rId8"/>
    <p:sldId id="358" r:id="rId9"/>
    <p:sldId id="359" r:id="rId10"/>
    <p:sldId id="360" r:id="rId11"/>
    <p:sldId id="361" r:id="rId12"/>
    <p:sldId id="362" r:id="rId13"/>
    <p:sldId id="363" r:id="rId14"/>
    <p:sldId id="364" r:id="rId15"/>
    <p:sldId id="365" r:id="rId16"/>
    <p:sldId id="366" r:id="rId17"/>
    <p:sldId id="367" r:id="rId18"/>
    <p:sldId id="368" r:id="rId19"/>
    <p:sldId id="369" r:id="rId20"/>
    <p:sldId id="370" r:id="rId21"/>
    <p:sldId id="371" r:id="rId22"/>
    <p:sldId id="372" r:id="rId23"/>
    <p:sldId id="373" r:id="rId24"/>
    <p:sldId id="374" r:id="rId25"/>
    <p:sldId id="375" r:id="rId26"/>
    <p:sldId id="376" r:id="rId27"/>
    <p:sldId id="377" r:id="rId28"/>
    <p:sldId id="378" r:id="rId29"/>
    <p:sldId id="379" r:id="rId30"/>
    <p:sldId id="380" r:id="rId31"/>
    <p:sldId id="381" r:id="rId32"/>
    <p:sldId id="383" r:id="rId33"/>
    <p:sldId id="384" r:id="rId34"/>
    <p:sldId id="385" r:id="rId35"/>
    <p:sldId id="386" r:id="rId36"/>
  </p:sldIdLst>
  <p:sldSz cx="12192000" cy="6858000"/>
  <p:notesSz cx="6858000" cy="9144000"/>
  <p:custDataLst>
    <p:tags r:id="rId3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786" autoAdjust="0"/>
    <p:restoredTop sz="95434" autoAdjust="0"/>
  </p:normalViewPr>
  <p:slideViewPr>
    <p:cSldViewPr showGuides="1">
      <p:cViewPr varScale="1">
        <p:scale>
          <a:sx n="86" d="100"/>
          <a:sy n="86" d="100"/>
        </p:scale>
        <p:origin x="571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gs" Target="tags/tag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81175" y="2204864"/>
            <a:ext cx="8629650" cy="10287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4238" y="3366854"/>
            <a:ext cx="11525250" cy="800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44182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94" y="1425368"/>
            <a:ext cx="11096625" cy="4343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4416" y="1420703"/>
            <a:ext cx="115212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12170" y="2402181"/>
            <a:ext cx="115212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12170" y="3341079"/>
            <a:ext cx="115212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94416" y="4212210"/>
            <a:ext cx="115212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80590" y="5173223"/>
            <a:ext cx="115212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40004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395020"/>
            <a:ext cx="11439525" cy="36576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127448" y="3220870"/>
            <a:ext cx="1068831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199456" y="4165599"/>
            <a:ext cx="1068831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2168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376280"/>
            <a:ext cx="11430000" cy="3667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08343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4497" y="1580381"/>
            <a:ext cx="11525250" cy="2352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50862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0553" y="1514795"/>
            <a:ext cx="11477625" cy="433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84816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582638"/>
            <a:ext cx="11439525" cy="4438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9917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507075"/>
            <a:ext cx="11544300" cy="1695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5578" y="3268212"/>
            <a:ext cx="11658600" cy="2724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27241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4669" y="1493662"/>
            <a:ext cx="11487150" cy="2714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23945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4497" y="1522253"/>
            <a:ext cx="11525250" cy="4543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2492896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54863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927" y="2963410"/>
            <a:ext cx="7381875" cy="800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6205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378250"/>
            <a:ext cx="11458575" cy="3714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00293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5791" y="1521280"/>
            <a:ext cx="11487150" cy="35337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416480" y="1521280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17396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7388" y="1561647"/>
            <a:ext cx="11506200" cy="4486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2492896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06958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2462" y="3852170"/>
            <a:ext cx="10887075" cy="28003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/>
          <a:srcRect b="1412"/>
          <a:stretch/>
        </p:blipFill>
        <p:spPr>
          <a:xfrm>
            <a:off x="376237" y="1368387"/>
            <a:ext cx="11439525" cy="2601166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27448" y="3842561"/>
            <a:ext cx="1068831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1384" y="4813924"/>
            <a:ext cx="11336386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79376" y="5759890"/>
            <a:ext cx="11336386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28431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367402"/>
            <a:ext cx="11401425" cy="2867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24436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0627" y="1376280"/>
            <a:ext cx="11439525" cy="2600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74237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493662"/>
            <a:ext cx="11553825" cy="2638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05076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784" y="1534366"/>
            <a:ext cx="11496675" cy="449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04797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9431" y="1541303"/>
            <a:ext cx="11477625" cy="4524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57767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3116" y="1493662"/>
            <a:ext cx="11439525" cy="2543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07292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395412"/>
            <a:ext cx="11449050" cy="4067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151784" y="3716048"/>
            <a:ext cx="360040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97670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1200" y="1576011"/>
            <a:ext cx="11458575" cy="439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29513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385158"/>
            <a:ext cx="11496675" cy="1228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6712" y="2591538"/>
            <a:ext cx="11458575" cy="28194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400256" y="3691088"/>
            <a:ext cx="230425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9256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385158"/>
            <a:ext cx="11496675" cy="1228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5144" y="2601400"/>
            <a:ext cx="11506200" cy="28670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600056" y="3746467"/>
            <a:ext cx="460851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5979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385158"/>
            <a:ext cx="11496675" cy="12287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3850" y="2607849"/>
            <a:ext cx="11544300" cy="20097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6726316" y="2840437"/>
            <a:ext cx="230425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16280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385158"/>
            <a:ext cx="11496675" cy="12287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0684" y="2610278"/>
            <a:ext cx="11572875" cy="305752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271464" y="3716301"/>
            <a:ext cx="1036915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57038" y="4696542"/>
            <a:ext cx="10225136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9724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734" y="1403898"/>
            <a:ext cx="11534775" cy="38862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416480" y="4509120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57973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9612" y="1420738"/>
            <a:ext cx="10972800" cy="2800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03079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549377"/>
            <a:ext cx="11420475" cy="439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01313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4238" y="1525157"/>
            <a:ext cx="11449050" cy="2600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42285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02540"/>
            <a:ext cx="11458575" cy="4400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23983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08379"/>
            <a:ext cx="11439525" cy="4486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88161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8035" y="1521449"/>
            <a:ext cx="11487150" cy="4410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13156" y="4293096"/>
            <a:ext cx="115212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93761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6384" y="1401842"/>
            <a:ext cx="11182350" cy="3486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4416" y="1367402"/>
            <a:ext cx="115212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12170" y="2348880"/>
            <a:ext cx="115212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12170" y="3287778"/>
            <a:ext cx="115212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94416" y="4158909"/>
            <a:ext cx="115212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12506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298</TotalTime>
  <Words>0</Words>
  <Application>Microsoft Office PowerPoint</Application>
  <PresentationFormat>宽屏</PresentationFormat>
  <Paragraphs>0</Paragraphs>
  <Slides>35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35</vt:i4>
      </vt:variant>
    </vt:vector>
  </HeadingPairs>
  <TitlesOfParts>
    <vt:vector size="3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邓我杨名</cp:lastModifiedBy>
  <cp:revision>108</cp:revision>
  <dcterms:created xsi:type="dcterms:W3CDTF">2015-09-16T06:44:00Z</dcterms:created>
  <dcterms:modified xsi:type="dcterms:W3CDTF">2025-08-14T14:03:51Z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