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504" y="-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73432"/>
            <a:ext cx="114490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3429066"/>
            <a:ext cx="102203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356992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867356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34831"/>
            <a:ext cx="114395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11031"/>
            <a:ext cx="2088232" cy="338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214895"/>
            <a:ext cx="2088232" cy="338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0980" y="263691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3133348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363740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463175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9170"/>
            <a:ext cx="11363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626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23790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21297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7170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472514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73325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838"/>
            <a:ext cx="106680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84154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384154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0496" y="4997936"/>
            <a:ext cx="2603296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9048" y="4997936"/>
            <a:ext cx="3672408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8528" y="5501992"/>
            <a:ext cx="2603296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5501992"/>
            <a:ext cx="3672408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6006048"/>
            <a:ext cx="2603296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7048" y="6006048"/>
            <a:ext cx="3672408" cy="37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89</cp:revision>
  <dcterms:created xsi:type="dcterms:W3CDTF">2015-09-16T06:44:00Z</dcterms:created>
  <dcterms:modified xsi:type="dcterms:W3CDTF">2025-08-18T10:24:52Z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