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>
        <p:scale>
          <a:sx n="200" d="100"/>
          <a:sy n="200" d="100"/>
        </p:scale>
        <p:origin x="115" y="-316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62" y="3128962"/>
            <a:ext cx="57054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490" y="1519665"/>
            <a:ext cx="115347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519665"/>
            <a:ext cx="2160240" cy="570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006" y="3429000"/>
            <a:ext cx="2160240" cy="570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4437112"/>
            <a:ext cx="2160240" cy="570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5373216"/>
            <a:ext cx="2952328" cy="570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89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31" y="1509458"/>
            <a:ext cx="1155382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519530"/>
            <a:ext cx="2160240" cy="545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43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99658"/>
            <a:ext cx="114585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499658"/>
            <a:ext cx="2160240" cy="545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429000"/>
            <a:ext cx="1224136" cy="545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436510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9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526166"/>
            <a:ext cx="2160240" cy="545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7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31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540" y="1524413"/>
            <a:ext cx="114966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82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74195"/>
            <a:ext cx="113919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61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26629"/>
            <a:ext cx="114395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00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18398"/>
            <a:ext cx="114395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83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8276"/>
          <a:stretch/>
        </p:blipFill>
        <p:spPr>
          <a:xfrm>
            <a:off x="366712" y="1520296"/>
            <a:ext cx="11458575" cy="176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23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49726"/>
            <a:ext cx="114490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868970"/>
            <a:ext cx="1800200" cy="4880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653136"/>
            <a:ext cx="1584176" cy="4880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02893"/>
            <a:ext cx="11449050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77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44" y="1525709"/>
            <a:ext cx="113823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54173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342900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92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18061"/>
            <a:ext cx="114490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20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163" y="1530158"/>
            <a:ext cx="112966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53015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0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86098"/>
            <a:ext cx="114014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456717"/>
            <a:ext cx="1944216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2555042"/>
            <a:ext cx="1944216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167152"/>
            <a:ext cx="1944216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4389065"/>
            <a:ext cx="1944216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92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65957"/>
            <a:ext cx="11382375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3595095"/>
            <a:ext cx="1440160" cy="508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688648"/>
            <a:ext cx="1440160" cy="508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84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6" y="1602166"/>
            <a:ext cx="9753600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42027" y="1477474"/>
            <a:ext cx="1440160" cy="508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1974482"/>
            <a:ext cx="1584176" cy="559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4722" y="2666129"/>
            <a:ext cx="2489670" cy="423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96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" y="1340768"/>
            <a:ext cx="114395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085026"/>
            <a:ext cx="1080120" cy="46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3068960"/>
            <a:ext cx="1080120" cy="46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3783" y="4242100"/>
            <a:ext cx="1306945" cy="420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976" y="4242100"/>
            <a:ext cx="1584176" cy="420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72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94" y="1565670"/>
            <a:ext cx="114681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060848"/>
            <a:ext cx="1080120" cy="46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2060848"/>
            <a:ext cx="1080120" cy="46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747708"/>
            <a:ext cx="1872208" cy="46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3740088"/>
            <a:ext cx="1080120" cy="46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017499"/>
            <a:ext cx="1080120" cy="46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3716" y="5002259"/>
            <a:ext cx="1080120" cy="46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20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51004"/>
            <a:ext cx="115157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91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27"/>
          <a:stretch/>
        </p:blipFill>
        <p:spPr>
          <a:xfrm>
            <a:off x="408351" y="1501262"/>
            <a:ext cx="11398299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459826"/>
            <a:ext cx="2160240" cy="545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1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2025-08-14T07:05:40Z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