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1763" autoAdjust="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284984"/>
            <a:ext cx="95916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72514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4450"/>
            <a:ext cx="115728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556792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8640962" cy="55428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888088" y="5445224"/>
            <a:ext cx="1872208" cy="47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2821003" y="6138561"/>
            <a:ext cx="1872208" cy="475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5538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5710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7562" y="3593827"/>
            <a:ext cx="102971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9044" y="4413876"/>
            <a:ext cx="10297144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7562" y="5310164"/>
            <a:ext cx="10297144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024"/>
            <a:ext cx="1161097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51070"/>
            <a:ext cx="35283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212976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5192988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394670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3284984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7667"/>
            <a:ext cx="10276230" cy="560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2025-08-13T04:51:01Z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