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5434" autoAdjust="0"/>
  </p:normalViewPr>
  <p:slideViewPr>
    <p:cSldViewPr showGuides="1">
      <p:cViewPr varScale="1">
        <p:scale>
          <a:sx n="74" d="100"/>
          <a:sy n="74" d="100"/>
        </p:scale>
        <p:origin x="77" y="34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1106" r="478"/>
          <a:stretch/>
        </p:blipFill>
        <p:spPr>
          <a:xfrm>
            <a:off x="452741" y="1277638"/>
            <a:ext cx="11305257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86247"/>
            <a:ext cx="102393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884" y="3965345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62" y="1359030"/>
            <a:ext cx="115443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245265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73824"/>
            <a:ext cx="10248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280" y="3394782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663153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2" y="1340768"/>
            <a:ext cx="90487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16832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86" y="1530158"/>
            <a:ext cx="114966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81" y="1350142"/>
            <a:ext cx="116395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73016"/>
            <a:ext cx="1512168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463746"/>
            <a:ext cx="1512168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311593"/>
            <a:ext cx="11591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988840"/>
            <a:ext cx="1512168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269294"/>
            <a:ext cx="2160240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4572250"/>
            <a:ext cx="1872208" cy="584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418098"/>
            <a:ext cx="3384376" cy="584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1116"/>
            <a:ext cx="11610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243161"/>
            <a:ext cx="11563350" cy="521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752" y="2708920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6669" y="4581128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4183"/>
          <a:stretch/>
        </p:blipFill>
        <p:spPr>
          <a:xfrm>
            <a:off x="355893" y="2510652"/>
            <a:ext cx="11515725" cy="37355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229041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5615874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53" y="1361480"/>
            <a:ext cx="115252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904" y="3356992"/>
            <a:ext cx="9005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38400"/>
            <a:ext cx="116205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51475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367402"/>
            <a:ext cx="11591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262858"/>
            <a:ext cx="115824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40768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59690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1111"/>
            <a:ext cx="115728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492896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437112"/>
            <a:ext cx="79208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5661248"/>
            <a:ext cx="79208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03" y="1296378"/>
            <a:ext cx="115633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5368" y="3749321"/>
            <a:ext cx="1152128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368386"/>
            <a:ext cx="115633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65" y="4011701"/>
            <a:ext cx="115538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2906"/>
            <a:ext cx="115443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8622"/>
            <a:ext cx="1154430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581128"/>
            <a:ext cx="10287000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652" y="4585325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636" y="5261489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636" y="5909561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004"/>
            <a:ext cx="102012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026" y="1251004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010" y="1927168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010" y="2575240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904" y="3207774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888" y="3883938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888" y="4532010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888" y="5101307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68386"/>
            <a:ext cx="1145857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92" y="1517073"/>
            <a:ext cx="107346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17072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895" y="3789040"/>
            <a:ext cx="900592" cy="48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82524"/>
            <a:ext cx="115443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4512"/>
            <a:ext cx="116014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9648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72" y="1351603"/>
            <a:ext cx="11620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0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50" y="1938337"/>
            <a:ext cx="116490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50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5" y="1430532"/>
            <a:ext cx="114871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31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97" y="1521280"/>
            <a:ext cx="114776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6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3" y="1402914"/>
            <a:ext cx="11449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2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913" y="1524000"/>
            <a:ext cx="114871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5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67" b="11136"/>
          <a:stretch/>
        </p:blipFill>
        <p:spPr>
          <a:xfrm>
            <a:off x="371855" y="1281633"/>
            <a:ext cx="11489357" cy="51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07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20165"/>
            <a:ext cx="107442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17072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895" y="3789040"/>
            <a:ext cx="900592" cy="48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66"/>
          <a:stretch/>
        </p:blipFill>
        <p:spPr>
          <a:xfrm>
            <a:off x="344238" y="1291615"/>
            <a:ext cx="11513169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5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270728"/>
            <a:ext cx="116205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06" y="1538052"/>
            <a:ext cx="11496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26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0" y="1502540"/>
            <a:ext cx="11496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41" y="1529174"/>
            <a:ext cx="115252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7448" y="3462236"/>
            <a:ext cx="960120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04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29" y="1439410"/>
            <a:ext cx="11372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9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87"/>
          <a:stretch/>
        </p:blipFill>
        <p:spPr>
          <a:xfrm>
            <a:off x="344238" y="1280120"/>
            <a:ext cx="11503644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276265"/>
            <a:ext cx="115824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0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63" y="1295394"/>
            <a:ext cx="115252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774" y="2564904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66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41578"/>
            <a:ext cx="11525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507170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86" y="1520296"/>
            <a:ext cx="108013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17072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458150"/>
            <a:ext cx="115538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556792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23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323012"/>
            <a:ext cx="115538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058928"/>
            <a:ext cx="302433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98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63" y="1280740"/>
            <a:ext cx="116014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949121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93116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3740" y="5589240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6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28" y="1276234"/>
            <a:ext cx="116490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59557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858670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6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1"/>
          <a:stretch/>
        </p:blipFill>
        <p:spPr>
          <a:xfrm>
            <a:off x="434986" y="1277563"/>
            <a:ext cx="11331624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14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44" y="1367812"/>
            <a:ext cx="115824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5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7638"/>
            <a:ext cx="116014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19" y="3195220"/>
            <a:ext cx="115252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63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289110"/>
            <a:ext cx="115443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45" t="1464" b="-1"/>
          <a:stretch/>
        </p:blipFill>
        <p:spPr>
          <a:xfrm>
            <a:off x="362978" y="1305603"/>
            <a:ext cx="11475069" cy="482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2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3" y="1282524"/>
            <a:ext cx="115919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8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4262"/>
            <a:ext cx="115157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18002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60902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887" y="5280485"/>
            <a:ext cx="900592" cy="48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884" y="3944755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312550"/>
            <a:ext cx="115347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41716"/>
            <a:ext cx="26642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274356"/>
            <a:ext cx="2088232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4994436"/>
            <a:ext cx="482453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3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90" y="1329752"/>
            <a:ext cx="116109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45065"/>
            <a:ext cx="864096" cy="47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156" y="3501008"/>
            <a:ext cx="10552484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9156" y="4113568"/>
            <a:ext cx="10552484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4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276422"/>
            <a:ext cx="114395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1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59" y="1441979"/>
            <a:ext cx="115919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9" y="2753310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753310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107653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5606" y="4107653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6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448641"/>
            <a:ext cx="11563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771066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771066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5455615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5445224"/>
            <a:ext cx="131342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50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0394"/>
            <a:ext cx="1156335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0334" y="2060848"/>
            <a:ext cx="25513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112224" y="2040383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35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97349"/>
            <a:ext cx="115728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1315" y="5390972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9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327495"/>
            <a:ext cx="11525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1475" y="1943466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3933056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607958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32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8976"/>
            <a:ext cx="115443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274023"/>
            <a:ext cx="22322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795" y="2609294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7246" y="5255834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18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43" y="1310111"/>
            <a:ext cx="117062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91538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1798" y="3256972"/>
            <a:ext cx="210853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9747" y="4590006"/>
            <a:ext cx="19168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10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82" y="1484784"/>
            <a:ext cx="10115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887" y="4084235"/>
            <a:ext cx="900592" cy="48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84" y="2748505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8524"/>
            <a:ext cx="11601450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4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45" r="567"/>
          <a:stretch/>
        </p:blipFill>
        <p:spPr>
          <a:xfrm>
            <a:off x="803904" y="1281077"/>
            <a:ext cx="10585176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7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810"/>
          <a:stretch/>
        </p:blipFill>
        <p:spPr>
          <a:xfrm>
            <a:off x="319734" y="1277639"/>
            <a:ext cx="11534775" cy="38795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1188" y="1844824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188" y="2520514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476" y="3185358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660" y="3861048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5948" y="4525892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9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188" y="1466044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188" y="2141734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476" y="2806578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660" y="3473390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948" y="4138234"/>
            <a:ext cx="11607732" cy="49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19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95" y="1351791"/>
            <a:ext cx="115728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2961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84" y="4541409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8288"/>
            <a:ext cx="111918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12776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884" y="3324569"/>
            <a:ext cx="900592" cy="6157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100</cp:revision>
  <dcterms:created xsi:type="dcterms:W3CDTF">2015-09-16T06:44:00Z</dcterms:created>
  <dcterms:modified xsi:type="dcterms:W3CDTF">2025-08-21T06:14:10Z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