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8"/>
  </p:notesMasterIdLst>
  <p:handoutMasterIdLst>
    <p:handoutMasterId r:id="rId79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9" r:id="rId26"/>
    <p:sldId id="350" r:id="rId27"/>
    <p:sldId id="351" r:id="rId28"/>
    <p:sldId id="352" r:id="rId29"/>
    <p:sldId id="353" r:id="rId30"/>
    <p:sldId id="354" r:id="rId31"/>
    <p:sldId id="355" r:id="rId32"/>
    <p:sldId id="356" r:id="rId33"/>
    <p:sldId id="357" r:id="rId34"/>
    <p:sldId id="358" r:id="rId35"/>
    <p:sldId id="359" r:id="rId36"/>
    <p:sldId id="360" r:id="rId37"/>
    <p:sldId id="361" r:id="rId38"/>
    <p:sldId id="362" r:id="rId39"/>
    <p:sldId id="363" r:id="rId40"/>
    <p:sldId id="364" r:id="rId41"/>
    <p:sldId id="365" r:id="rId42"/>
    <p:sldId id="366" r:id="rId43"/>
    <p:sldId id="367" r:id="rId44"/>
    <p:sldId id="368" r:id="rId45"/>
    <p:sldId id="369" r:id="rId46"/>
    <p:sldId id="370" r:id="rId47"/>
    <p:sldId id="371" r:id="rId48"/>
    <p:sldId id="372" r:id="rId49"/>
    <p:sldId id="373" r:id="rId50"/>
    <p:sldId id="374" r:id="rId51"/>
    <p:sldId id="375" r:id="rId52"/>
    <p:sldId id="376" r:id="rId53"/>
    <p:sldId id="377" r:id="rId54"/>
    <p:sldId id="378" r:id="rId55"/>
    <p:sldId id="379" r:id="rId56"/>
    <p:sldId id="380" r:id="rId57"/>
    <p:sldId id="381" r:id="rId58"/>
    <p:sldId id="382" r:id="rId59"/>
    <p:sldId id="383" r:id="rId60"/>
    <p:sldId id="384" r:id="rId61"/>
    <p:sldId id="385" r:id="rId62"/>
    <p:sldId id="386" r:id="rId63"/>
    <p:sldId id="387" r:id="rId64"/>
    <p:sldId id="388" r:id="rId65"/>
    <p:sldId id="389" r:id="rId66"/>
    <p:sldId id="390" r:id="rId67"/>
    <p:sldId id="391" r:id="rId68"/>
    <p:sldId id="392" r:id="rId69"/>
    <p:sldId id="393" r:id="rId70"/>
    <p:sldId id="394" r:id="rId71"/>
    <p:sldId id="395" r:id="rId72"/>
    <p:sldId id="396" r:id="rId73"/>
    <p:sldId id="397" r:id="rId74"/>
    <p:sldId id="398" r:id="rId75"/>
    <p:sldId id="399" r:id="rId76"/>
    <p:sldId id="400" r:id="rId77"/>
  </p:sldIdLst>
  <p:sldSz cx="12192000" cy="6858000"/>
  <p:notesSz cx="6858000" cy="9144000"/>
  <p:custDataLst>
    <p:tags r:id="rId8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0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331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tableStyles" Target="tableStyle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gs" Target="tags/tag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notesMaster" Target="notesMasters/notesMaster1.xml"/><Relationship Id="rId8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531"/>
          <a:stretch/>
        </p:blipFill>
        <p:spPr>
          <a:xfrm>
            <a:off x="460636" y="1290414"/>
            <a:ext cx="11293524" cy="451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446" y="1510434"/>
            <a:ext cx="8077200" cy="235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8478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182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412" y="1539036"/>
            <a:ext cx="11506200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8478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04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612" y="1559365"/>
            <a:ext cx="1111567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8478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00506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162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318" y="1332212"/>
            <a:ext cx="1150620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21297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981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468" y="1520296"/>
            <a:ext cx="11458575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8478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374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318" y="1375068"/>
            <a:ext cx="1157287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91683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78904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945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238" y="1314134"/>
            <a:ext cx="1081087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93458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14359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66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67755"/>
            <a:ext cx="1158240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2681302"/>
            <a:ext cx="2448272" cy="59460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20336" y="3573016"/>
            <a:ext cx="2160240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35359" y="5102940"/>
            <a:ext cx="1036705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601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98393"/>
            <a:ext cx="1159192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2024352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41764" y="4022032"/>
            <a:ext cx="2950862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615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915" y="1412776"/>
            <a:ext cx="11591925" cy="207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34428" y="2043092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575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100" y="1367402"/>
            <a:ext cx="1153477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28498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52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78390"/>
            <a:ext cx="1148715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88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805"/>
          <a:stretch/>
        </p:blipFill>
        <p:spPr>
          <a:xfrm>
            <a:off x="407367" y="1278622"/>
            <a:ext cx="11470307" cy="2390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520" y="3789040"/>
            <a:ext cx="11610975" cy="1743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32104" y="1844824"/>
            <a:ext cx="122413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6040" y="2474009"/>
            <a:ext cx="100811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994632"/>
            <a:ext cx="100811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84232" y="4986007"/>
            <a:ext cx="100811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631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86516"/>
            <a:ext cx="11534775" cy="3000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19736" y="3140968"/>
            <a:ext cx="100811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338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723"/>
          <a:stretch/>
        </p:blipFill>
        <p:spPr>
          <a:xfrm>
            <a:off x="380734" y="1367402"/>
            <a:ext cx="11460782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56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926"/>
          <a:stretch/>
        </p:blipFill>
        <p:spPr>
          <a:xfrm>
            <a:off x="379750" y="1297382"/>
            <a:ext cx="11484594" cy="4876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47928" y="3122228"/>
            <a:ext cx="100811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8208" y="3764634"/>
            <a:ext cx="100811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050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006"/>
          <a:stretch/>
        </p:blipFill>
        <p:spPr>
          <a:xfrm>
            <a:off x="371856" y="1306907"/>
            <a:ext cx="11494119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250216"/>
            <a:ext cx="100811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1824" y="1844824"/>
            <a:ext cx="100811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941168"/>
            <a:ext cx="100811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40016" y="5589240"/>
            <a:ext cx="100811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35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310" y="1367139"/>
            <a:ext cx="1165860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75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23012"/>
            <a:ext cx="11534775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109" y="3173497"/>
            <a:ext cx="11630025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754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230" y="1276418"/>
            <a:ext cx="1161097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64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734" y="1556792"/>
            <a:ext cx="10601325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565922"/>
            <a:ext cx="72008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186320"/>
            <a:ext cx="72008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2830241"/>
            <a:ext cx="72008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3411" y="3474162"/>
            <a:ext cx="72008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0299" y="4044239"/>
            <a:ext cx="72008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17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745" y="1484784"/>
            <a:ext cx="1088707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8478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66070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334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32644"/>
            <a:ext cx="1020127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565922"/>
            <a:ext cx="72008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186320"/>
            <a:ext cx="72008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2830241"/>
            <a:ext cx="72008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3411" y="3474162"/>
            <a:ext cx="72008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0299" y="4044239"/>
            <a:ext cx="72008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650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19" y="1376280"/>
            <a:ext cx="11525250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890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915" y="1277638"/>
            <a:ext cx="115919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47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153" y="1838901"/>
            <a:ext cx="1160145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88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965" y="1809312"/>
            <a:ext cx="11553825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071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810296"/>
            <a:ext cx="11601450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891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222" y="1539036"/>
            <a:ext cx="9801225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33373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083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200" y="1400175"/>
            <a:ext cx="114490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33373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5960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17567"/>
            <a:ext cx="1151572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33373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47105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521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305"/>
          <a:stretch/>
        </p:blipFill>
        <p:spPr>
          <a:xfrm>
            <a:off x="307742" y="1286873"/>
            <a:ext cx="11556602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002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506" y="1498299"/>
            <a:ext cx="1081087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8478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66070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493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331" y="1259882"/>
            <a:ext cx="11553825" cy="3086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972" y="4492348"/>
            <a:ext cx="1154430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696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926"/>
          <a:stretch/>
        </p:blipFill>
        <p:spPr>
          <a:xfrm>
            <a:off x="371856" y="1274687"/>
            <a:ext cx="11484594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576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19" y="1270748"/>
            <a:ext cx="1152525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950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604" y="1511418"/>
            <a:ext cx="11401425" cy="179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33373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9207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742" y="1411553"/>
            <a:ext cx="1151572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33373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71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144" y="1565670"/>
            <a:ext cx="11506200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33373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769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719" y="1394036"/>
            <a:ext cx="114490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33373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31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264" t="2190" r="1"/>
          <a:stretch/>
        </p:blipFill>
        <p:spPr>
          <a:xfrm>
            <a:off x="317604" y="1298329"/>
            <a:ext cx="11551840" cy="4714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909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216" y="1277191"/>
            <a:ext cx="115443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737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15291"/>
            <a:ext cx="1156335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86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379" y="1533372"/>
            <a:ext cx="10887075" cy="205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8478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430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27"/>
          <a:stretch/>
        </p:blipFill>
        <p:spPr>
          <a:xfrm>
            <a:off x="316620" y="1274603"/>
            <a:ext cx="1157089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85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50630"/>
            <a:ext cx="1153477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210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956" y="1458150"/>
            <a:ext cx="1145857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33373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878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266" y="1530158"/>
            <a:ext cx="1150620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33373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22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38052"/>
            <a:ext cx="11468100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33373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003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431" y="1395020"/>
            <a:ext cx="1147762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33373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36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23063"/>
            <a:ext cx="115538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137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734" y="1277638"/>
            <a:ext cx="115347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112474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242088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20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265"/>
          <a:stretch/>
        </p:blipFill>
        <p:spPr>
          <a:xfrm>
            <a:off x="346227" y="1265446"/>
            <a:ext cx="11494641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12474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48328" y="371703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501317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51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3987"/>
            <a:ext cx="1108710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288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67402"/>
            <a:ext cx="11582400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95283" y="2204864"/>
            <a:ext cx="1800200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263691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495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684" y="1358524"/>
            <a:ext cx="115728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349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305"/>
          <a:stretch/>
        </p:blipFill>
        <p:spPr>
          <a:xfrm>
            <a:off x="298864" y="1298523"/>
            <a:ext cx="11556602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069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4503"/>
            <a:ext cx="1160145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207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09" y="1283202"/>
            <a:ext cx="115538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666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87500"/>
            <a:ext cx="11601450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2524350"/>
            <a:ext cx="11544300" cy="3848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92544" y="3429000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9776" y="3967260"/>
            <a:ext cx="352839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75920" y="5751012"/>
            <a:ext cx="403244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610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965" y="1386464"/>
            <a:ext cx="1155382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708920"/>
            <a:ext cx="352839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32304" y="3861048"/>
            <a:ext cx="280831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71764" y="4467024"/>
            <a:ext cx="198022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845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103" y="1394036"/>
            <a:ext cx="11639550" cy="196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157287"/>
            <a:ext cx="1051316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9321" y="2747858"/>
            <a:ext cx="1051316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6813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89769"/>
            <a:ext cx="1154430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870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569" y="1329655"/>
            <a:ext cx="115633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1934588"/>
            <a:ext cx="223224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40415" y="1934588"/>
            <a:ext cx="1837843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3639467"/>
            <a:ext cx="1837843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95800" y="3639467"/>
            <a:ext cx="973747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84032" y="4841542"/>
            <a:ext cx="216024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264352" y="4797152"/>
            <a:ext cx="973747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970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9" grpId="0" animBg="1"/>
      <p:bldP spid="10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684" y="1367402"/>
            <a:ext cx="1157287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1916832"/>
            <a:ext cx="2808312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492896"/>
            <a:ext cx="151216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662780"/>
            <a:ext cx="151216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27648" y="3662780"/>
            <a:ext cx="151216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617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516" y="1564685"/>
            <a:ext cx="10477500" cy="2390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8478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6405" y="2744037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79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403" y="1370719"/>
            <a:ext cx="1159192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4280618"/>
            <a:ext cx="165618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568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447" y="1286869"/>
            <a:ext cx="1156335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271329"/>
            <a:ext cx="1944216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047604"/>
            <a:ext cx="129614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02911" y="4212210"/>
            <a:ext cx="223224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52384" y="4805046"/>
            <a:ext cx="2232248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937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81908"/>
            <a:ext cx="1160145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1273030"/>
            <a:ext cx="165618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022200"/>
            <a:ext cx="165618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68408" y="3573016"/>
            <a:ext cx="165618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4797152"/>
            <a:ext cx="165618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52184" y="5373216"/>
            <a:ext cx="1656184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95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497" y="1396059"/>
            <a:ext cx="1152525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027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537" y="1323975"/>
            <a:ext cx="968692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009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087"/>
          <a:stretch/>
        </p:blipFill>
        <p:spPr>
          <a:xfrm>
            <a:off x="344238" y="1323365"/>
            <a:ext cx="11503644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1772816"/>
            <a:ext cx="6183930" cy="5161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2420887"/>
            <a:ext cx="11584530" cy="458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4640" y="3005830"/>
            <a:ext cx="11584530" cy="458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2950" y="3599897"/>
            <a:ext cx="11584530" cy="458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4238" y="4184840"/>
            <a:ext cx="11584530" cy="458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8715" y="4768426"/>
            <a:ext cx="11584530" cy="458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0003" y="5353369"/>
            <a:ext cx="11584530" cy="458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417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266950"/>
            <a:ext cx="11582400" cy="2324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2830" y="2167868"/>
            <a:ext cx="11545052" cy="5161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2815939"/>
            <a:ext cx="11584530" cy="458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4640" y="3400882"/>
            <a:ext cx="11584530" cy="458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2950" y="3986071"/>
            <a:ext cx="11584530" cy="458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067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612" y="1525951"/>
            <a:ext cx="1039177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8478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6405" y="2744037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6405" y="458112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361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620" y="1344784"/>
            <a:ext cx="115062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411" y="2601795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43711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4726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0</Words>
  <Application>Microsoft Office PowerPoint</Application>
  <PresentationFormat>宽屏</PresentationFormat>
  <Paragraphs>0</Paragraphs>
  <Slides>76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76</vt:i4>
      </vt:variant>
    </vt:vector>
  </HeadingPairs>
  <TitlesOfParts>
    <vt:vector size="8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96</cp:revision>
  <dcterms:created xsi:type="dcterms:W3CDTF">2015-09-16T06:44:00Z</dcterms:created>
  <dcterms:modified xsi:type="dcterms:W3CDTF">2025-08-21T10:01:13Z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