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537" y="3109912"/>
            <a:ext cx="58769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96"/>
          <a:stretch/>
        </p:blipFill>
        <p:spPr>
          <a:xfrm>
            <a:off x="353116" y="1554557"/>
            <a:ext cx="11422682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411792"/>
            <a:ext cx="2592288" cy="65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8052" y="3403325"/>
            <a:ext cx="2592288" cy="65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31" y="1544385"/>
            <a:ext cx="114014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38426"/>
            <a:ext cx="2592288" cy="65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5394286"/>
            <a:ext cx="2016224" cy="65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23704"/>
            <a:ext cx="113823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410260"/>
            <a:ext cx="2592288" cy="65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365104"/>
            <a:ext cx="2160240" cy="65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5382094"/>
            <a:ext cx="3096344" cy="65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3524"/>
            <a:ext cx="114204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86798" y="1439410"/>
            <a:ext cx="2592288" cy="65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73735"/>
            <a:ext cx="114776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16" y="1519312"/>
            <a:ext cx="115443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3501008"/>
            <a:ext cx="115252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5" y="1508873"/>
            <a:ext cx="114395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03" y="1514826"/>
            <a:ext cx="115157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580544"/>
            <a:ext cx="115157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04" y="1593288"/>
            <a:ext cx="1143952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60" t="939" r="860"/>
          <a:stretch/>
        </p:blipFill>
        <p:spPr>
          <a:xfrm>
            <a:off x="479376" y="1268760"/>
            <a:ext cx="11233248" cy="31986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212976"/>
            <a:ext cx="2304256" cy="431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884589"/>
            <a:ext cx="2736304" cy="431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27770"/>
            <a:ext cx="114109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7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435" y="1494646"/>
            <a:ext cx="113633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6618" y="1484037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350987"/>
            <a:ext cx="114300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936104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06" y="1637500"/>
            <a:ext cx="1118235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631090"/>
            <a:ext cx="1728192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9085" y="2307352"/>
            <a:ext cx="1728192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3009191"/>
            <a:ext cx="1728192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53" y="1428750"/>
            <a:ext cx="114014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127824"/>
            <a:ext cx="1080120" cy="467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820012"/>
            <a:ext cx="2088232" cy="467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55434"/>
            <a:ext cx="114585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9863" y="1617752"/>
            <a:ext cx="1428258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27332"/>
            <a:ext cx="1728192" cy="4676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788518"/>
            <a:ext cx="1224136" cy="514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30" y="1412776"/>
            <a:ext cx="115347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69" y="4256112"/>
            <a:ext cx="11410950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435163"/>
            <a:ext cx="1296144" cy="482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435163"/>
            <a:ext cx="1296144" cy="482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6" y="4869160"/>
            <a:ext cx="1296144" cy="482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4874246"/>
            <a:ext cx="1296144" cy="482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" y="1497066"/>
            <a:ext cx="113061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6232" y="2364120"/>
            <a:ext cx="1255712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2364120"/>
            <a:ext cx="1255712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3020" y="3899257"/>
            <a:ext cx="1255712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5768" y="3899256"/>
            <a:ext cx="1840632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536" y="5301208"/>
            <a:ext cx="1296144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22636" y="5301207"/>
            <a:ext cx="1296144" cy="425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373"/>
          <a:stretch/>
        </p:blipFill>
        <p:spPr>
          <a:xfrm>
            <a:off x="404812" y="1262242"/>
            <a:ext cx="11382375" cy="439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18708"/>
            <a:ext cx="1142047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518708"/>
            <a:ext cx="2592288" cy="54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412217"/>
            <a:ext cx="2592288" cy="6559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94</cp:revision>
  <dcterms:created xsi:type="dcterms:W3CDTF">2015-09-16T06:44:00Z</dcterms:created>
  <dcterms:modified xsi:type="dcterms:W3CDTF">2025-08-14T13:04:34Z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