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4"/>
  </p:notesMasterIdLst>
  <p:handoutMasterIdLst>
    <p:handoutMasterId r:id="rId85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  <p:sldId id="388" r:id="rId66"/>
    <p:sldId id="389" r:id="rId67"/>
    <p:sldId id="390" r:id="rId68"/>
    <p:sldId id="391" r:id="rId69"/>
    <p:sldId id="392" r:id="rId70"/>
    <p:sldId id="393" r:id="rId71"/>
    <p:sldId id="394" r:id="rId72"/>
    <p:sldId id="395" r:id="rId73"/>
    <p:sldId id="396" r:id="rId74"/>
    <p:sldId id="397" r:id="rId75"/>
    <p:sldId id="398" r:id="rId76"/>
    <p:sldId id="399" r:id="rId77"/>
    <p:sldId id="400" r:id="rId78"/>
    <p:sldId id="401" r:id="rId79"/>
    <p:sldId id="402" r:id="rId80"/>
    <p:sldId id="403" r:id="rId81"/>
    <p:sldId id="404" r:id="rId82"/>
    <p:sldId id="405" r:id="rId83"/>
  </p:sldIdLst>
  <p:sldSz cx="12192000" cy="6858000"/>
  <p:notesSz cx="6858000" cy="9144000"/>
  <p:custDataLst>
    <p:tags r:id="rId8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57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notesMaster" Target="notesMasters/notesMaster1.xml"/><Relationship Id="rId89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ableStyles" Target="tableStyle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468" t="2379"/>
          <a:stretch/>
        </p:blipFill>
        <p:spPr>
          <a:xfrm>
            <a:off x="398490" y="1288804"/>
            <a:ext cx="11403061" cy="47236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196" y="1539036"/>
            <a:ext cx="115728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1148" y="1566273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18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72" y="1547914"/>
            <a:ext cx="95631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1148" y="1566273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148" y="278092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04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893" y="1547914"/>
            <a:ext cx="115157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1148" y="1566273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148" y="407707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16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843" y="1349646"/>
            <a:ext cx="115538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514" y="320370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98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11418"/>
            <a:ext cx="968692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1148" y="1566273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37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7402"/>
            <a:ext cx="899160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70112"/>
          <a:stretch/>
        </p:blipFill>
        <p:spPr>
          <a:xfrm>
            <a:off x="365939" y="3306071"/>
            <a:ext cx="8305800" cy="10590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1148" y="197029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94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82" y="1547914"/>
            <a:ext cx="8334375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1148" y="1566273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6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035" y="1349646"/>
            <a:ext cx="114871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1148" y="197029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148" y="3122424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0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54685"/>
            <a:ext cx="116681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645002"/>
            <a:ext cx="2304256" cy="594608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3758770"/>
            <a:ext cx="273630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52228" y="4348684"/>
            <a:ext cx="216024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59520" y="5318436"/>
            <a:ext cx="1963855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615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74" y="1395020"/>
            <a:ext cx="118014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46578" y="1610256"/>
            <a:ext cx="151216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3104472"/>
            <a:ext cx="151216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57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58524"/>
            <a:ext cx="116395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5636" y="326585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52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9321"/>
            <a:ext cx="115347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88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33314"/>
            <a:ext cx="115347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20486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229200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631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64312"/>
            <a:ext cx="11553825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103" y="4059316"/>
            <a:ext cx="11639550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220486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4634592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338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18" y="1655434"/>
            <a:ext cx="11649075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20486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05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519" y="1498858"/>
            <a:ext cx="116014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04230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320370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25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55434"/>
            <a:ext cx="115443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637678"/>
            <a:ext cx="2243758" cy="117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220486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2816636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35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403" y="1627816"/>
            <a:ext cx="115919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20486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0506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75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30" y="1330796"/>
            <a:ext cx="115347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75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728" y="1628800"/>
            <a:ext cx="1154430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3356992"/>
            <a:ext cx="1160145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64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986" y="1509799"/>
            <a:ext cx="111061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1148" y="1566273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148" y="378904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33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94" y="1677857"/>
            <a:ext cx="116205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34" y="1634546"/>
            <a:ext cx="116300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65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907" y="1556792"/>
            <a:ext cx="102774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33372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114312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739642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338448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3937254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89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39036"/>
            <a:ext cx="102679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33372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114312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739642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338448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3937254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47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684" y="1395020"/>
            <a:ext cx="115728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81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42289"/>
            <a:ext cx="11658600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966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928" y="1556792"/>
            <a:ext cx="115728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27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41733"/>
            <a:ext cx="116205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91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86958"/>
            <a:ext cx="11572875" cy="4400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5400" y="3937254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71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864" y="1449272"/>
            <a:ext cx="115538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21280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28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312" y="1439579"/>
            <a:ext cx="108585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1148" y="1566273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148" y="378904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49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22" y="1493662"/>
            <a:ext cx="1150620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21280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92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94" y="1539036"/>
            <a:ext cx="114681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21280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256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34" y="1286375"/>
            <a:ext cx="115824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63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27109"/>
            <a:ext cx="11515725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806" y="2924944"/>
            <a:ext cx="1157287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32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22" y="1655434"/>
            <a:ext cx="1158240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96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35660"/>
            <a:ext cx="115728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21280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149080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65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474" y="1530158"/>
            <a:ext cx="11534775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21280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4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742" y="1511418"/>
            <a:ext cx="103822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21280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14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30" y="1276697"/>
            <a:ext cx="115919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8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865" y="1637847"/>
            <a:ext cx="1163002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50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02540"/>
            <a:ext cx="10925175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1148" y="1566273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43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231" y="1618938"/>
            <a:ext cx="11630025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972" y="2199512"/>
            <a:ext cx="115443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3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56" y="1607021"/>
            <a:ext cx="116586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81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56" y="1653999"/>
            <a:ext cx="115824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41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397" y="1655434"/>
            <a:ext cx="116014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2270" y="2987286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99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147" y="1527979"/>
            <a:ext cx="1157287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21280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66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381" y="1547914"/>
            <a:ext cx="1151572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21280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26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986" y="1528839"/>
            <a:ext cx="11515725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3551" y="3439269"/>
            <a:ext cx="4143375" cy="128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521280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110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787" y="1349646"/>
            <a:ext cx="116014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5301208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917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188" y="1535507"/>
            <a:ext cx="116586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5517232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2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222" y="1654646"/>
            <a:ext cx="116967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556792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1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497" y="1360512"/>
            <a:ext cx="115252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212976"/>
            <a:ext cx="1800200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148" y="2600231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1148" y="321297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1148" y="449984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49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310" y="1565670"/>
            <a:ext cx="116586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565670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70442" y="3543197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11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76575"/>
            <a:ext cx="114204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92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81" y="1349646"/>
            <a:ext cx="1159192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246" y="2666700"/>
            <a:ext cx="1153477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76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22" y="1613648"/>
            <a:ext cx="115824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1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238" y="1640929"/>
            <a:ext cx="116205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79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2667"/>
          <a:stretch/>
        </p:blipFill>
        <p:spPr>
          <a:xfrm>
            <a:off x="289865" y="1646556"/>
            <a:ext cx="11630025" cy="35915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194826"/>
            <a:ext cx="172819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016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031" y="1484784"/>
            <a:ext cx="1160145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808328"/>
            <a:ext cx="172819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2474352"/>
            <a:ext cx="79208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43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469" y="1331890"/>
            <a:ext cx="116395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466044"/>
            <a:ext cx="25202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4077072"/>
            <a:ext cx="216024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626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231" y="1485284"/>
            <a:ext cx="11630025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6796" y="2358630"/>
            <a:ext cx="10552484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9156" y="2988946"/>
            <a:ext cx="10552484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84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774" y="1340768"/>
            <a:ext cx="1137285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32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82" y="1547914"/>
            <a:ext cx="6524625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376" y="2046709"/>
            <a:ext cx="8886825" cy="3038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1148" y="1566273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1148" y="335699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7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519" y="1581150"/>
            <a:ext cx="116014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4077072"/>
            <a:ext cx="172819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706600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47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519" y="1578328"/>
            <a:ext cx="116014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98963" y="2168368"/>
            <a:ext cx="1394075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91043" y="2163689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0496" y="404945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653136"/>
            <a:ext cx="201622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3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44" y="1550400"/>
            <a:ext cx="115824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168368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2168368"/>
            <a:ext cx="216024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6400" y="4058332"/>
            <a:ext cx="180020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653136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88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09" y="1341584"/>
            <a:ext cx="115538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111818"/>
            <a:ext cx="180020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705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259" y="1644290"/>
            <a:ext cx="115157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610256"/>
            <a:ext cx="280831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8158" y="2879570"/>
            <a:ext cx="185551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349534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2224" y="4702615"/>
            <a:ext cx="2016224" cy="4956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0336" y="5339516"/>
            <a:ext cx="2520280" cy="4956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542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36237"/>
            <a:ext cx="11563350" cy="2314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4149080"/>
            <a:ext cx="11601450" cy="1743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80376" y="2204864"/>
            <a:ext cx="180020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725144"/>
            <a:ext cx="223224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86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37678"/>
            <a:ext cx="115633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208969"/>
            <a:ext cx="2016224" cy="4956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3486962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26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34" y="1367402"/>
            <a:ext cx="1161097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69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772816"/>
            <a:ext cx="97631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87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60" y="1519039"/>
            <a:ext cx="814387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52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38" y="1487010"/>
            <a:ext cx="7086600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1148" y="1566273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36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1048"/>
            <a:ext cx="115824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871564"/>
            <a:ext cx="10095564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712" y="3484124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114440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752650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382966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730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60" t="1153"/>
          <a:stretch/>
        </p:blipFill>
        <p:spPr>
          <a:xfrm>
            <a:off x="335359" y="1565670"/>
            <a:ext cx="11562659" cy="43027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6620" y="1493662"/>
            <a:ext cx="116077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8980" y="2106222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6620" y="2736538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6620" y="3365870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6620" y="4013942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6620" y="4634396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0286" y="5278029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791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863" r="557"/>
          <a:stretch/>
        </p:blipFill>
        <p:spPr>
          <a:xfrm>
            <a:off x="317605" y="1546930"/>
            <a:ext cx="1152128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493662"/>
            <a:ext cx="116077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712" y="2106222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2736538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278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23012"/>
            <a:ext cx="11601450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1148" y="261836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72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0</Words>
  <Application>Microsoft Office PowerPoint</Application>
  <PresentationFormat>宽屏</PresentationFormat>
  <Paragraphs>0</Paragraphs>
  <Slides>82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82</vt:i4>
      </vt:variant>
    </vt:vector>
  </HeadingPairs>
  <TitlesOfParts>
    <vt:vector size="8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96</cp:revision>
  <dcterms:created xsi:type="dcterms:W3CDTF">2015-09-16T06:44:00Z</dcterms:created>
  <dcterms:modified xsi:type="dcterms:W3CDTF">2025-08-22T09:31:29Z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