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>
        <p:scale>
          <a:sx n="100" d="100"/>
          <a:sy n="100" d="100"/>
        </p:scale>
        <p:origin x="187" y="-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176587"/>
            <a:ext cx="56769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775" y="1230340"/>
            <a:ext cx="114014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53" y="1259882"/>
            <a:ext cx="114014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266825"/>
            <a:ext cx="10201275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26682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2064" y="40050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493792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676" y="1262709"/>
            <a:ext cx="101727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26682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2064" y="40050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93792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0001"/>
          <a:stretch/>
        </p:blipFill>
        <p:spPr>
          <a:xfrm>
            <a:off x="345222" y="1268760"/>
            <a:ext cx="11515725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790"/>
          <a:stretch/>
        </p:blipFill>
        <p:spPr>
          <a:xfrm>
            <a:off x="328612" y="1357833"/>
            <a:ext cx="11534775" cy="495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53" y="1356755"/>
            <a:ext cx="116014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57" y="1313412"/>
            <a:ext cx="116395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229"/>
          <a:stretch/>
        </p:blipFill>
        <p:spPr>
          <a:xfrm>
            <a:off x="361950" y="1251746"/>
            <a:ext cx="11468100" cy="1937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10420350" cy="3629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60789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40" y="1439410"/>
            <a:ext cx="1142047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40391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271"/>
          <a:stretch/>
        </p:blipFill>
        <p:spPr>
          <a:xfrm>
            <a:off x="360422" y="1215492"/>
            <a:ext cx="11382375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5301208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5994654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64" y="1259882"/>
            <a:ext cx="115633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71687"/>
            <a:ext cx="113823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50986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753310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9448" y="3515630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4228708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07" y="1341617"/>
            <a:ext cx="11363325" cy="4733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23792" y="2717798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1612" y="3437878"/>
            <a:ext cx="166338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4149080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4873493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2575" y="5560773"/>
            <a:ext cx="187940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4" t="1561"/>
          <a:stretch/>
        </p:blipFill>
        <p:spPr>
          <a:xfrm>
            <a:off x="416246" y="1359508"/>
            <a:ext cx="11384582" cy="40974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9" y="343714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43714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88691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4886916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00175"/>
            <a:ext cx="105822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9" y="2060848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060848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3501008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80" y="3501008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5920" y="491355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78725" y="4913550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19"/>
          <a:stretch/>
        </p:blipFill>
        <p:spPr>
          <a:xfrm>
            <a:off x="407368" y="1277222"/>
            <a:ext cx="11436969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8" t="1803" r="1"/>
          <a:stretch/>
        </p:blipFill>
        <p:spPr>
          <a:xfrm>
            <a:off x="371855" y="1236205"/>
            <a:ext cx="11432207" cy="513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84" b="1"/>
          <a:stretch/>
        </p:blipFill>
        <p:spPr>
          <a:xfrm>
            <a:off x="363244" y="1268760"/>
            <a:ext cx="11430000" cy="515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99</cp:revision>
  <dcterms:created xsi:type="dcterms:W3CDTF">2015-09-16T06:44:00Z</dcterms:created>
  <dcterms:modified xsi:type="dcterms:W3CDTF">2025-08-18T06:03:50Z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