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2"/>
    <p:sldId id="325" r:id="rId3"/>
    <p:sldId id="328" r:id="rId4"/>
    <p:sldId id="326" r:id="rId5"/>
    <p:sldId id="327" r:id="rId6"/>
    <p:sldId id="329" r:id="rId7"/>
    <p:sldId id="330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336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1051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116" y="1962206"/>
            <a:ext cx="11496675" cy="1276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465" y="3401758"/>
            <a:ext cx="1041082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406" y="1278622"/>
            <a:ext cx="11163300" cy="2695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91744" y="2924944"/>
            <a:ext cx="1512168" cy="4237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23592" y="3492233"/>
            <a:ext cx="1512168" cy="4237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86452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798"/>
          <a:stretch/>
        </p:blipFill>
        <p:spPr>
          <a:xfrm>
            <a:off x="340725" y="1673190"/>
            <a:ext cx="11439525" cy="27307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7" y="1439410"/>
            <a:ext cx="13681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72456" y="2204864"/>
            <a:ext cx="1512168" cy="4237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7768" y="3356992"/>
            <a:ext cx="2520280" cy="4237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571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9835"/>
          <a:stretch/>
        </p:blipFill>
        <p:spPr>
          <a:xfrm>
            <a:off x="376237" y="1282433"/>
            <a:ext cx="11439525" cy="3398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741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2498"/>
          <a:stretch/>
        </p:blipFill>
        <p:spPr>
          <a:xfrm>
            <a:off x="400697" y="1251004"/>
            <a:ext cx="11372850" cy="49685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32844" y="169193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7968" y="169193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00256" y="2816440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76520" y="3370556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23592" y="5111818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345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1960"/>
          <a:stretch/>
        </p:blipFill>
        <p:spPr>
          <a:xfrm>
            <a:off x="299848" y="1269673"/>
            <a:ext cx="10610850" cy="3311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447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0564"/>
          <a:stretch/>
        </p:blipFill>
        <p:spPr>
          <a:xfrm>
            <a:off x="299848" y="1646556"/>
            <a:ext cx="10610850" cy="22500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635321"/>
            <a:ext cx="2880320" cy="4237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1644199"/>
            <a:ext cx="2880320" cy="4237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2217056"/>
            <a:ext cx="2880320" cy="4237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64152" y="2213742"/>
            <a:ext cx="2880320" cy="4237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22989" y="2780928"/>
            <a:ext cx="2880320" cy="4237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11621" y="2780928"/>
            <a:ext cx="2880320" cy="4237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19536" y="3366097"/>
            <a:ext cx="2880320" cy="4237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08168" y="3360001"/>
            <a:ext cx="2880320" cy="4237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12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1</Words>
  <Application>Microsoft Office PowerPoint</Application>
  <PresentationFormat>宽屏</PresentationFormat>
  <Paragraphs>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91</cp:revision>
  <dcterms:created xsi:type="dcterms:W3CDTF">2015-09-16T06:44:00Z</dcterms:created>
  <dcterms:modified xsi:type="dcterms:W3CDTF">2025-08-19T09:07:59Z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