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2" r:id="rId2"/>
    <p:sldId id="382" r:id="rId3"/>
    <p:sldId id="383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6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244" t="3297" r="3298" b="1869"/>
          <a:stretch/>
        </p:blipFill>
        <p:spPr>
          <a:xfrm>
            <a:off x="2721486" y="1691930"/>
            <a:ext cx="6768752" cy="233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10" y="1430532"/>
            <a:ext cx="1143000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46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03" y="1297417"/>
            <a:ext cx="114871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422108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5949280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10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06" y="1323012"/>
            <a:ext cx="114966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492896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4229966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01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85" y="1323012"/>
            <a:ext cx="11601450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1535" y="329386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535" y="4168804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73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01" r="601"/>
          <a:stretch/>
        </p:blipFill>
        <p:spPr>
          <a:xfrm>
            <a:off x="407368" y="1251988"/>
            <a:ext cx="11377264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22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31"/>
          <a:stretch/>
        </p:blipFill>
        <p:spPr>
          <a:xfrm>
            <a:off x="398490" y="1961221"/>
            <a:ext cx="11403632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8092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5675" y="279868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0723" y="278092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2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41" y="1318526"/>
            <a:ext cx="113728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501774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4111" y="3363725"/>
            <a:ext cx="4248472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9366" y="4234554"/>
            <a:ext cx="4851170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032" y="5087627"/>
            <a:ext cx="4689900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23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267"/>
          <a:stretch/>
        </p:blipFill>
        <p:spPr>
          <a:xfrm>
            <a:off x="407368" y="1337270"/>
            <a:ext cx="11379249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19" t="1303"/>
          <a:stretch/>
        </p:blipFill>
        <p:spPr>
          <a:xfrm>
            <a:off x="407368" y="1371512"/>
            <a:ext cx="11436969" cy="49166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4005064"/>
            <a:ext cx="3012033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6789" y="3601708"/>
            <a:ext cx="2696071" cy="328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9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33"/>
          <a:stretch/>
        </p:blipFill>
        <p:spPr>
          <a:xfrm>
            <a:off x="366712" y="1370940"/>
            <a:ext cx="11458575" cy="49383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278384"/>
            <a:ext cx="2992983" cy="1286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39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690" y="1378049"/>
            <a:ext cx="113823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74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64" t="668" r="764"/>
          <a:stretch/>
        </p:blipFill>
        <p:spPr>
          <a:xfrm>
            <a:off x="416246" y="1404645"/>
            <a:ext cx="11377264" cy="49766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7602" y="3140969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57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13" t="1545" b="46787"/>
          <a:stretch/>
        </p:blipFill>
        <p:spPr>
          <a:xfrm>
            <a:off x="380733" y="1395767"/>
            <a:ext cx="11413157" cy="30413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7602" y="2195987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01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547914"/>
            <a:ext cx="1087755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72" y="4050438"/>
            <a:ext cx="83439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25"/>
          <a:stretch/>
        </p:blipFill>
        <p:spPr>
          <a:xfrm>
            <a:off x="368653" y="1410670"/>
            <a:ext cx="11401425" cy="309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1854" y="133791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60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126</cp:revision>
  <dcterms:created xsi:type="dcterms:W3CDTF">2015-09-16T06:44:00Z</dcterms:created>
  <dcterms:modified xsi:type="dcterms:W3CDTF">2025-08-20T09:58:08Z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