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605087"/>
            <a:ext cx="75723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490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95132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3674"/>
            <a:ext cx="10882956" cy="56634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68760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204864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03902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279848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317340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6805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610217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744424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869160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9060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20607"/>
            <a:ext cx="100811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443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852936"/>
            <a:ext cx="266429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109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917275"/>
            <a:ext cx="266429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040232"/>
            <a:ext cx="266429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4566" y="1484784"/>
            <a:ext cx="2376264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3649663"/>
            <a:ext cx="2376264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4437112"/>
            <a:ext cx="266429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3987"/>
            <a:ext cx="1155382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423987"/>
            <a:ext cx="266429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609856"/>
            <a:ext cx="302433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109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917275"/>
            <a:ext cx="3024336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3977016"/>
            <a:ext cx="3816424" cy="608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412776"/>
            <a:ext cx="11572875" cy="4959052"/>
            <a:chOff x="263352" y="1412776"/>
            <a:chExt cx="11572875" cy="495905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572875" cy="2981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8601" y="4581128"/>
              <a:ext cx="11382375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2025-08-13T04:09:19Z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