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3162300"/>
            <a:ext cx="111728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525294"/>
            <a:ext cx="114871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227711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5582" y="3028450"/>
            <a:ext cx="254025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8112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86619" y="4581128"/>
            <a:ext cx="22093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380488"/>
            <a:ext cx="106775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51004"/>
            <a:ext cx="114871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12676"/>
            <a:ext cx="114681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519" y="3212976"/>
            <a:ext cx="114776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519" y="2260544"/>
            <a:ext cx="115065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518" y="3158724"/>
            <a:ext cx="115065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519" y="4166836"/>
            <a:ext cx="1147762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519" y="5163758"/>
            <a:ext cx="115065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84711"/>
            <a:ext cx="114395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519" y="1367402"/>
            <a:ext cx="115065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518" y="2372118"/>
            <a:ext cx="115065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519" y="3380230"/>
            <a:ext cx="1147762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519" y="4377152"/>
            <a:ext cx="115065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519" y="5375056"/>
            <a:ext cx="115065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78" y="1400863"/>
            <a:ext cx="113823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519" y="1367402"/>
            <a:ext cx="115065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518" y="2372118"/>
            <a:ext cx="115065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519" y="3380230"/>
            <a:ext cx="1147762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519" y="4377152"/>
            <a:ext cx="11506581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519" y="5375056"/>
            <a:ext cx="1150658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34" y="1925712"/>
            <a:ext cx="1150620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847471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3861048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41" y="1911896"/>
            <a:ext cx="11449050" cy="2733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4709253"/>
            <a:ext cx="1524000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19736" y="1890450"/>
            <a:ext cx="23762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1182" y="3892036"/>
            <a:ext cx="23762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778" y="1954148"/>
            <a:ext cx="115062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87706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876288"/>
            <a:ext cx="29523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18"/>
          <a:stretch/>
        </p:blipFill>
        <p:spPr>
          <a:xfrm>
            <a:off x="393348" y="1222695"/>
            <a:ext cx="10828020" cy="553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47023"/>
          <a:stretch/>
        </p:blipFill>
        <p:spPr>
          <a:xfrm>
            <a:off x="376237" y="1960835"/>
            <a:ext cx="11439525" cy="254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53" y="1907935"/>
            <a:ext cx="11477625" cy="3933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4225" y="292494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1845" y="494906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913" y="1975102"/>
            <a:ext cx="114871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04" y="1934588"/>
            <a:ext cx="113919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035" y="3017927"/>
            <a:ext cx="11487150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44225" y="292494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1845" y="494906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71653"/>
            <a:ext cx="1146810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94" y="1906147"/>
            <a:ext cx="11344275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4225" y="292494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1845" y="494906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98" b="15019"/>
          <a:stretch/>
        </p:blipFill>
        <p:spPr>
          <a:xfrm>
            <a:off x="414337" y="1269507"/>
            <a:ext cx="11363325" cy="511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21654"/>
            <a:ext cx="113823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55546"/>
            <a:ext cx="1141095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6015400"/>
            <a:ext cx="11254191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5798"/>
          <a:stretch/>
        </p:blipFill>
        <p:spPr>
          <a:xfrm>
            <a:off x="295275" y="1304273"/>
            <a:ext cx="11601450" cy="30608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36" y="3803104"/>
            <a:ext cx="117157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980728"/>
            <a:ext cx="9477375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64" y="1418762"/>
            <a:ext cx="101346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2938224"/>
            <a:ext cx="676875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707170"/>
            <a:ext cx="47525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469460"/>
            <a:ext cx="475252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48951"/>
            <a:ext cx="114395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3018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450024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9059" y="450024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4494969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1965" y="4494969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5185" y="5250561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24294" y="5277195"/>
            <a:ext cx="254025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577" y="1448951"/>
            <a:ext cx="244827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98</cp:revision>
  <dcterms:created xsi:type="dcterms:W3CDTF">2015-09-16T06:44:00Z</dcterms:created>
  <dcterms:modified xsi:type="dcterms:W3CDTF">2025-08-18T09:58:58Z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