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2780928"/>
            <a:ext cx="7858125" cy="173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16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10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98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12966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77281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766347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80384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797371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44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1537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77281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739969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735823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03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633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34076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457391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46850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87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544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1704" y="2204864"/>
            <a:ext cx="18002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8128" y="5157192"/>
            <a:ext cx="18002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5796"/>
            <a:ext cx="11403010" cy="55522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1305796"/>
            <a:ext cx="2232248" cy="68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3212976"/>
            <a:ext cx="2232248" cy="68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5949280"/>
            <a:ext cx="2232248" cy="68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38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5919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429000"/>
            <a:ext cx="5112569" cy="536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3216"/>
            <a:ext cx="11544300" cy="5591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75720" y="1190036"/>
            <a:ext cx="3024336" cy="700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3140968"/>
            <a:ext cx="3024336" cy="700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84232" y="5065928"/>
            <a:ext cx="3240360" cy="700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69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5824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1719172"/>
            <a:ext cx="1728192" cy="557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9896" y="3697776"/>
            <a:ext cx="3384376" cy="557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048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80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11676618" cy="4479379"/>
            <a:chOff x="263352" y="1268760"/>
            <a:chExt cx="11676618" cy="44793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601450" cy="2619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1845" y="4005064"/>
              <a:ext cx="11668125" cy="1743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2294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157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2025-08-13T06:51:47Z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