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3429000"/>
            <a:ext cx="9639300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5382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160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49075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9103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5604"/>
            <a:ext cx="11162604" cy="552168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4437112"/>
            <a:ext cx="1656184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75720" y="5301208"/>
            <a:ext cx="41044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7983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16832"/>
            <a:ext cx="1148715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98866" y="2060848"/>
            <a:ext cx="507765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3442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904560" cy="552793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60096" y="2060848"/>
            <a:ext cx="302433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75472" y="2852936"/>
            <a:ext cx="340064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39816" y="4428772"/>
            <a:ext cx="547260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034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91925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4616296"/>
            <a:ext cx="1044116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9986" y="5539489"/>
            <a:ext cx="1044116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387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5362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63350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1565584"/>
            <a:ext cx="21602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04312" y="3356992"/>
            <a:ext cx="21602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40216" y="4369032"/>
            <a:ext cx="385849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6383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72875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30508" y="1439152"/>
            <a:ext cx="205372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79976" y="3284984"/>
            <a:ext cx="266429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32104" y="5110228"/>
            <a:ext cx="266429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8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38937"/>
            <a:ext cx="10768656" cy="5646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699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2504"/>
            <a:ext cx="10510340" cy="5585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3048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25250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806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63352" y="1412776"/>
            <a:ext cx="11620500" cy="4445471"/>
            <a:chOff x="255894" y="1268760"/>
            <a:chExt cx="11620500" cy="444547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582400" cy="25146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5894" y="3933056"/>
              <a:ext cx="11620500" cy="17811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22944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955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50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2025-08-13T06:59:53Z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