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0412" y="3167062"/>
            <a:ext cx="559117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120" y="1262845"/>
            <a:ext cx="115062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29"/>
          <a:stretch/>
        </p:blipFill>
        <p:spPr>
          <a:xfrm>
            <a:off x="308682" y="1268760"/>
            <a:ext cx="11468100" cy="4590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158"/>
          <a:stretch/>
        </p:blipFill>
        <p:spPr>
          <a:xfrm>
            <a:off x="326482" y="1268760"/>
            <a:ext cx="11430000" cy="4462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53" y="1237189"/>
            <a:ext cx="114014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153"/>
          <a:stretch/>
        </p:blipFill>
        <p:spPr>
          <a:xfrm>
            <a:off x="382941" y="1275670"/>
            <a:ext cx="11372850" cy="44176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098768"/>
            <a:ext cx="936104" cy="660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064681"/>
            <a:ext cx="936104" cy="660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281" y="1422638"/>
            <a:ext cx="114109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22638"/>
            <a:ext cx="936104" cy="660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388551"/>
            <a:ext cx="936104" cy="660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5490" y="3354464"/>
            <a:ext cx="936104" cy="660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5490" y="4320377"/>
            <a:ext cx="936104" cy="660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246" y="1440394"/>
            <a:ext cx="107442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22638"/>
            <a:ext cx="936104" cy="660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388551"/>
            <a:ext cx="936104" cy="660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5490" y="3354464"/>
            <a:ext cx="936104" cy="660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5490" y="4320377"/>
            <a:ext cx="936104" cy="660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904" y="1260866"/>
            <a:ext cx="113728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91" y="1234232"/>
            <a:ext cx="11410950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590" y="1363073"/>
            <a:ext cx="114585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227"/>
          <a:stretch/>
        </p:blipFill>
        <p:spPr>
          <a:xfrm>
            <a:off x="380734" y="1276654"/>
            <a:ext cx="11374486" cy="4962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3731282"/>
            <a:ext cx="1368152" cy="463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23856" y="4365104"/>
            <a:ext cx="2932754" cy="463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24558" y="5115946"/>
            <a:ext cx="1224136" cy="39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28" y="1388750"/>
            <a:ext cx="114681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53" y="1556792"/>
            <a:ext cx="114490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92896"/>
            <a:ext cx="936104" cy="660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01" y="1551785"/>
            <a:ext cx="114109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92896"/>
            <a:ext cx="936104" cy="660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42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144" y="1366278"/>
            <a:ext cx="115062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92896"/>
            <a:ext cx="936104" cy="660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2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214" y="1611044"/>
            <a:ext cx="1140142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611044"/>
            <a:ext cx="1224136" cy="39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2276872"/>
            <a:ext cx="2160240" cy="39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11724" y="2969334"/>
            <a:ext cx="1116124" cy="39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379" y="1612028"/>
            <a:ext cx="1141095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976" y="1646556"/>
            <a:ext cx="114300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630040"/>
            <a:ext cx="1440160" cy="39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2276872"/>
            <a:ext cx="1944216" cy="39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2942700"/>
            <a:ext cx="1944216" cy="39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5760" y="3617406"/>
            <a:ext cx="1944216" cy="39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13946" y="4265478"/>
            <a:ext cx="2138638" cy="39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19" y="1594272"/>
            <a:ext cx="1140142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3564138"/>
            <a:ext cx="1872208" cy="39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319730"/>
            <a:ext cx="1872208" cy="39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374" y="1659611"/>
            <a:ext cx="110299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276872"/>
            <a:ext cx="1368152" cy="39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2302762"/>
            <a:ext cx="1368152" cy="39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3847180"/>
            <a:ext cx="1368152" cy="39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74370" y="3864192"/>
            <a:ext cx="1368152" cy="39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71534" y="5213150"/>
            <a:ext cx="1644346" cy="39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63952" y="5213150"/>
            <a:ext cx="1368152" cy="39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3665"/>
          <a:stretch/>
        </p:blipFill>
        <p:spPr>
          <a:xfrm>
            <a:off x="371475" y="1508457"/>
            <a:ext cx="11449050" cy="25686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399618"/>
            <a:ext cx="1872208" cy="660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85913" y="2399617"/>
            <a:ext cx="1872208" cy="660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2830"/>
          <a:stretch/>
        </p:blipFill>
        <p:spPr>
          <a:xfrm>
            <a:off x="371475" y="1521280"/>
            <a:ext cx="11449050" cy="26148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348880"/>
            <a:ext cx="1872208" cy="660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33926" y="2348880"/>
            <a:ext cx="1872208" cy="660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95</cp:revision>
  <dcterms:created xsi:type="dcterms:W3CDTF">2015-09-16T06:44:00Z</dcterms:created>
  <dcterms:modified xsi:type="dcterms:W3CDTF">2025-08-19T09:35:06Z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