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2"/>
  </p:notesMasterIdLst>
  <p:handoutMasterIdLst>
    <p:handoutMasterId r:id="rId73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7" r:id="rId34"/>
    <p:sldId id="358" r:id="rId35"/>
    <p:sldId id="359" r:id="rId36"/>
    <p:sldId id="360" r:id="rId37"/>
    <p:sldId id="361" r:id="rId38"/>
    <p:sldId id="362" r:id="rId39"/>
    <p:sldId id="363" r:id="rId40"/>
    <p:sldId id="364" r:id="rId41"/>
    <p:sldId id="365" r:id="rId42"/>
    <p:sldId id="366" r:id="rId43"/>
    <p:sldId id="367" r:id="rId44"/>
    <p:sldId id="368" r:id="rId45"/>
    <p:sldId id="369" r:id="rId46"/>
    <p:sldId id="370" r:id="rId47"/>
    <p:sldId id="371" r:id="rId48"/>
    <p:sldId id="372" r:id="rId49"/>
    <p:sldId id="373" r:id="rId50"/>
    <p:sldId id="374" r:id="rId51"/>
    <p:sldId id="375" r:id="rId52"/>
    <p:sldId id="376" r:id="rId53"/>
    <p:sldId id="377" r:id="rId54"/>
    <p:sldId id="378" r:id="rId55"/>
    <p:sldId id="379" r:id="rId56"/>
    <p:sldId id="380" r:id="rId57"/>
    <p:sldId id="381" r:id="rId58"/>
    <p:sldId id="382" r:id="rId59"/>
    <p:sldId id="383" r:id="rId60"/>
    <p:sldId id="384" r:id="rId61"/>
    <p:sldId id="385" r:id="rId62"/>
    <p:sldId id="386" r:id="rId63"/>
    <p:sldId id="387" r:id="rId64"/>
    <p:sldId id="388" r:id="rId65"/>
    <p:sldId id="389" r:id="rId66"/>
    <p:sldId id="390" r:id="rId67"/>
    <p:sldId id="391" r:id="rId68"/>
    <p:sldId id="392" r:id="rId69"/>
    <p:sldId id="393" r:id="rId70"/>
    <p:sldId id="394" r:id="rId71"/>
  </p:sldIdLst>
  <p:sldSz cx="12192000" cy="6858000"/>
  <p:notesSz cx="6858000" cy="9144000"/>
  <p:custDataLst>
    <p:tags r:id="rId7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3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73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gs" Target="tags/tag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handoutMaster" Target="handoutMasters/handoutMaster1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021" t="730" r="1405" b="-1"/>
          <a:stretch/>
        </p:blipFill>
        <p:spPr>
          <a:xfrm>
            <a:off x="452742" y="1280987"/>
            <a:ext cx="11305256" cy="46426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872" y="1277638"/>
            <a:ext cx="1008697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26876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67340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544522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182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490" y="1355367"/>
            <a:ext cx="1153477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42249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79715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04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394" y="1340768"/>
            <a:ext cx="1047750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98884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310347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162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015" y="1356626"/>
            <a:ext cx="1147762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98884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98730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98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390" y="1354501"/>
            <a:ext cx="11610975" cy="4486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52558" y="5166070"/>
            <a:ext cx="1832253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374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281" y="1386142"/>
            <a:ext cx="1159192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1627816"/>
            <a:ext cx="1832253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60291" y="1970100"/>
            <a:ext cx="1832253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72624" y="3176480"/>
            <a:ext cx="1832253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80176" y="3843292"/>
            <a:ext cx="1480115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80175" y="5373216"/>
            <a:ext cx="1480115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945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978" y="1402620"/>
            <a:ext cx="115347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66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059" y="1296378"/>
            <a:ext cx="11668125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3991694"/>
            <a:ext cx="11544300" cy="2533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9777" y="1268760"/>
            <a:ext cx="936104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3752" y="3267228"/>
            <a:ext cx="936104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72264" y="4581128"/>
            <a:ext cx="936104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5949280"/>
            <a:ext cx="936104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01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508"/>
          <a:stretch/>
        </p:blipFill>
        <p:spPr>
          <a:xfrm>
            <a:off x="317603" y="1269744"/>
            <a:ext cx="11580415" cy="2457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51785" y="2601400"/>
            <a:ext cx="936104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615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569" y="1331890"/>
            <a:ext cx="1156335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575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309" y="1301456"/>
            <a:ext cx="11477625" cy="4219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3432213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52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826"/>
          <a:stretch/>
        </p:blipFill>
        <p:spPr>
          <a:xfrm>
            <a:off x="226615" y="1259882"/>
            <a:ext cx="11630025" cy="53206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7" y="6003532"/>
            <a:ext cx="864096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2384" y="6003532"/>
            <a:ext cx="864096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88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447" y="1303056"/>
            <a:ext cx="1156335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619156"/>
            <a:ext cx="864096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4232" y="3267228"/>
            <a:ext cx="864096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5283452"/>
            <a:ext cx="864096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631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05256"/>
            <a:ext cx="1149667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1251004"/>
            <a:ext cx="864096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338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372" y="1403898"/>
            <a:ext cx="11420475" cy="117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" y="2708920"/>
            <a:ext cx="1152525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56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6250"/>
            <a:ext cx="1156335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050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97362"/>
            <a:ext cx="1155382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320496"/>
            <a:ext cx="864096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022364"/>
            <a:ext cx="864096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708698"/>
            <a:ext cx="864096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6259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45679"/>
            <a:ext cx="105156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556792"/>
            <a:ext cx="864096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258660"/>
            <a:ext cx="864096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2944994"/>
            <a:ext cx="864096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3534327"/>
            <a:ext cx="864096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4236195"/>
            <a:ext cx="864096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3392" y="4922529"/>
            <a:ext cx="864096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3392" y="5589263"/>
            <a:ext cx="864096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358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132" y="1376280"/>
            <a:ext cx="11506200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75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734" y="1277638"/>
            <a:ext cx="1153477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754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65709"/>
            <a:ext cx="1156335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64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94" y="1476075"/>
            <a:ext cx="1082040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76075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68111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33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347" y="1697391"/>
            <a:ext cx="1163955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17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397" y="1696744"/>
            <a:ext cx="116014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65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6597"/>
          <a:stretch/>
        </p:blipFill>
        <p:spPr>
          <a:xfrm>
            <a:off x="354599" y="1397043"/>
            <a:ext cx="11553825" cy="40481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556792"/>
            <a:ext cx="864096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9890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7320"/>
          <a:stretch/>
        </p:blipFill>
        <p:spPr>
          <a:xfrm>
            <a:off x="354599" y="1530158"/>
            <a:ext cx="11553825" cy="12507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604" y="3032348"/>
            <a:ext cx="10220325" cy="2628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1556792"/>
            <a:ext cx="864096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3032348"/>
            <a:ext cx="864096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071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233" y="1395020"/>
            <a:ext cx="1155382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556792"/>
            <a:ext cx="864096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490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166"/>
          <a:stretch/>
        </p:blipFill>
        <p:spPr>
          <a:xfrm>
            <a:off x="326482" y="1293862"/>
            <a:ext cx="11513169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994" y="4005064"/>
            <a:ext cx="11620500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557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05"/>
          <a:stretch/>
        </p:blipFill>
        <p:spPr>
          <a:xfrm>
            <a:off x="289986" y="1269744"/>
            <a:ext cx="11556602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02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474" y="1305256"/>
            <a:ext cx="1162050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157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841" y="1557776"/>
            <a:ext cx="1144905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556792"/>
            <a:ext cx="864096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233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529374"/>
            <a:ext cx="1153477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556792"/>
            <a:ext cx="864096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676197"/>
            <a:ext cx="864096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77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116" y="1529174"/>
            <a:ext cx="1081087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76075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68111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493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081" y="1556792"/>
            <a:ext cx="1156335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556792"/>
            <a:ext cx="864096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739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77638"/>
            <a:ext cx="11553825" cy="3305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2" y="4716266"/>
            <a:ext cx="11534775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493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806" y="1261905"/>
            <a:ext cx="1157287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936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80583"/>
            <a:ext cx="1156335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066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174" y="1454962"/>
            <a:ext cx="1149667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556792"/>
            <a:ext cx="864096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8759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303" y="1567658"/>
            <a:ext cx="114871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556792"/>
            <a:ext cx="864096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068960"/>
            <a:ext cx="864096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596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943" y="1553441"/>
            <a:ext cx="1147762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556792"/>
            <a:ext cx="864096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53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37580"/>
            <a:ext cx="1156335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5013176"/>
            <a:ext cx="864096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4578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843" y="1292880"/>
            <a:ext cx="1155382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988840"/>
            <a:ext cx="864096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5661248"/>
            <a:ext cx="864096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891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98523"/>
            <a:ext cx="1159192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1251004"/>
            <a:ext cx="864096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5715500"/>
            <a:ext cx="864096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695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116" y="1512402"/>
            <a:ext cx="10820400" cy="211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76075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430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96378"/>
            <a:ext cx="1151572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903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59882"/>
            <a:ext cx="1134427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737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497" y="1349646"/>
            <a:ext cx="11525250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" y="2764879"/>
            <a:ext cx="1152525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848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92202"/>
            <a:ext cx="1161097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547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91927"/>
            <a:ext cx="1155382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119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678" y="1295394"/>
            <a:ext cx="1158240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3645024"/>
            <a:ext cx="2088232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936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23012"/>
            <a:ext cx="1158240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2204864"/>
            <a:ext cx="2088232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4232" y="3878804"/>
            <a:ext cx="2088232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171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4552"/>
            <a:ext cx="1163002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1673190"/>
            <a:ext cx="2736304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112584"/>
            <a:ext cx="10729192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9387" y="4788274"/>
            <a:ext cx="10729192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731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55026"/>
            <a:ext cx="115824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782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28800"/>
            <a:ext cx="11582400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500271"/>
            <a:ext cx="1584176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9736" y="3500271"/>
            <a:ext cx="936104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765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36129"/>
            <a:ext cx="115633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132856"/>
            <a:ext cx="1800200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70892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79715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495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843" y="1644937"/>
            <a:ext cx="1155382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3481530"/>
            <a:ext cx="1512168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69098" y="3481530"/>
            <a:ext cx="1512168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5373216"/>
            <a:ext cx="1512168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9696" y="5373216"/>
            <a:ext cx="1512168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262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787" y="1611044"/>
            <a:ext cx="11601450" cy="3000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5640" y="3454895"/>
            <a:ext cx="2088232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7928" y="3454895"/>
            <a:ext cx="1584176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70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081" y="1619922"/>
            <a:ext cx="1156335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852936"/>
            <a:ext cx="1368152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2859100"/>
            <a:ext cx="1728192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869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58524"/>
            <a:ext cx="115824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204098"/>
            <a:ext cx="1008112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7768" y="4490380"/>
            <a:ext cx="1800200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464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994" y="1278622"/>
            <a:ext cx="11620500" cy="3657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71864" y="1871458"/>
            <a:ext cx="2088232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6120" y="3717032"/>
            <a:ext cx="1512168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243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081" y="1289990"/>
            <a:ext cx="11563350" cy="4295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36360" y="1251004"/>
            <a:ext cx="2088232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9816" y="2492896"/>
            <a:ext cx="2088232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04112" y="3789040"/>
            <a:ext cx="2088232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07967" y="4365104"/>
            <a:ext cx="1656185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6856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153" y="1305256"/>
            <a:ext cx="1160145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1267776"/>
            <a:ext cx="2088232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54116" y="2483034"/>
            <a:ext cx="2232248" cy="44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780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3098"/>
            <a:ext cx="1154430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09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775" y="1265109"/>
            <a:ext cx="969645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92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18565"/>
            <a:ext cx="11544300" cy="4238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08168" y="1791556"/>
            <a:ext cx="4367543" cy="5457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2748" y="3038376"/>
            <a:ext cx="11685402" cy="5457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4036" y="3669686"/>
            <a:ext cx="11685402" cy="5457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0309" y="4289152"/>
            <a:ext cx="11685402" cy="5457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1597" y="4911584"/>
            <a:ext cx="11685402" cy="5457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8326" y="2419900"/>
            <a:ext cx="11685402" cy="5457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852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141"/>
          <a:stretch/>
        </p:blipFill>
        <p:spPr>
          <a:xfrm>
            <a:off x="342947" y="1286516"/>
            <a:ext cx="10658475" cy="54708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28750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63691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022455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371867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79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38287"/>
            <a:ext cx="115633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26" y="1421654"/>
            <a:ext cx="11661386" cy="5457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2748" y="2677352"/>
            <a:ext cx="11685402" cy="5457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4036" y="3299784"/>
            <a:ext cx="11685402" cy="5457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0309" y="3928128"/>
            <a:ext cx="11685402" cy="5457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1597" y="4550560"/>
            <a:ext cx="11685402" cy="5457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8326" y="2049998"/>
            <a:ext cx="11685402" cy="5457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264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447" y="1350375"/>
            <a:ext cx="1156335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70892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361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980" y="1528233"/>
            <a:ext cx="1134427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28233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29309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726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0</Words>
  <Application>Microsoft Office PowerPoint</Application>
  <PresentationFormat>宽屏</PresentationFormat>
  <Paragraphs>0</Paragraphs>
  <Slides>70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70</vt:i4>
      </vt:variant>
    </vt:vector>
  </HeadingPairs>
  <TitlesOfParts>
    <vt:vector size="7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96</cp:revision>
  <dcterms:created xsi:type="dcterms:W3CDTF">2015-09-16T06:44:00Z</dcterms:created>
  <dcterms:modified xsi:type="dcterms:W3CDTF">2025-08-21T07:19:25Z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