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538412"/>
            <a:ext cx="9563100" cy="178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3772"/>
            <a:ext cx="11335194" cy="557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191"/>
            <a:ext cx="116586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109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44761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0863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411763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353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06253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273407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02107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584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388722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34888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8416" y="443544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472"/>
            <a:ext cx="11042204" cy="55438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231920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18492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13793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429000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268760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35699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9606" y="328498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18724" cy="535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98" y="1265884"/>
            <a:ext cx="11306618" cy="551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