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996952"/>
            <a:ext cx="76676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9976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66377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7287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119385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1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395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535496"/>
            <a:ext cx="33123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132856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121614"/>
            <a:ext cx="169869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4941168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5999" y="4941168"/>
            <a:ext cx="148011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41704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212976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5111560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9986" y="5111560"/>
            <a:ext cx="23166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204864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7990" y="2204864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508518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0373" y="508518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824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93305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4040232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26939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