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3119437"/>
            <a:ext cx="57435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386"/>
          <a:stretch/>
        </p:blipFill>
        <p:spPr>
          <a:xfrm>
            <a:off x="363200" y="1565670"/>
            <a:ext cx="11449050" cy="359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69624"/>
            <a:ext cx="115157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14134"/>
            <a:ext cx="115157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44" y="1485290"/>
            <a:ext cx="11506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26" y="1393248"/>
            <a:ext cx="108585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0488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589" y="2348880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88537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22819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64" y="5167851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419235"/>
            <a:ext cx="114490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0488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589" y="2348880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88537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22819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64" y="5167851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41367"/>
            <a:ext cx="114871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51" y="1576520"/>
            <a:ext cx="116014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25089"/>
            <a:ext cx="115157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346332"/>
            <a:ext cx="115538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24"/>
          <a:stretch/>
        </p:blipFill>
        <p:spPr>
          <a:xfrm>
            <a:off x="376237" y="1296378"/>
            <a:ext cx="11439525" cy="36713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081491"/>
            <a:ext cx="2736304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4621" y="4365104"/>
            <a:ext cx="2160240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66" y="1520296"/>
            <a:ext cx="115824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07" y="1508842"/>
            <a:ext cx="113728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9661" y="237551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425482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97" y="1475906"/>
            <a:ext cx="114490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9661" y="237551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57" y="1509423"/>
            <a:ext cx="114585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9661" y="237551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521280"/>
            <a:ext cx="115157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9661" y="237551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69" y="1547914"/>
            <a:ext cx="114395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330140"/>
            <a:ext cx="1368152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985026"/>
            <a:ext cx="1944216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</a:p>
        </p:txBody>
      </p:sp>
      <p:sp>
        <p:nvSpPr>
          <p:cNvPr id="5" name="矩形 4"/>
          <p:cNvSpPr/>
          <p:nvPr/>
        </p:nvSpPr>
        <p:spPr>
          <a:xfrm>
            <a:off x="5303912" y="3633904"/>
            <a:ext cx="1944216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11044"/>
            <a:ext cx="114490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184592"/>
            <a:ext cx="1862342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82" y="1547914"/>
            <a:ext cx="114681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2492" y="1625002"/>
            <a:ext cx="1925476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2492" y="2910874"/>
            <a:ext cx="1925476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554276"/>
            <a:ext cx="1296144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192216"/>
            <a:ext cx="1296144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65670"/>
            <a:ext cx="1143000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655184"/>
            <a:ext cx="1512168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3626530"/>
            <a:ext cx="985292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82" y="1658685"/>
            <a:ext cx="11487150" cy="4524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71940" y="2258132"/>
            <a:ext cx="1503980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2258132"/>
            <a:ext cx="1152128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3544319"/>
            <a:ext cx="2016224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3510780"/>
            <a:ext cx="864096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1882" y="4941168"/>
            <a:ext cx="864096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960" y="5004596"/>
            <a:ext cx="1503980" cy="4359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70" y="1493662"/>
            <a:ext cx="1091565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437659"/>
            <a:ext cx="1440160" cy="579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446781"/>
            <a:ext cx="1440160" cy="579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2756" b="13934"/>
          <a:stretch/>
        </p:blipFill>
        <p:spPr>
          <a:xfrm>
            <a:off x="392732" y="1268760"/>
            <a:ext cx="8799612" cy="5328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356992"/>
            <a:ext cx="22383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</Words>
  <Application>Microsoft Office PowerPoint</Application>
  <PresentationFormat>宽屏</PresentationFormat>
  <Paragraphs>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2025-08-17T14:58:00Z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